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7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1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E23F-3D20-8765-7B97-6838796EF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1B90B-7587-A182-C5DB-4E346759E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CE56A-2843-C62B-F479-5518E1D85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523EF-D8E7-55A5-349F-045E21390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DB1DE-6434-7316-BF2A-5CC8447B9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177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AEBA-FC7A-7974-2088-D33B4703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EE1D0-82E2-D2DE-1037-F8071B163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8706D-73BF-21BC-C945-1CD074E48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7848E-1F07-A802-E8AC-8F10FBCCD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CEF57-E7B7-5D55-1988-CFF43A49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00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02E1-C0C3-89AB-5CF5-45D15F9F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5F1E4-3105-075D-6B2A-454AAFB98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6EABC-842C-B114-ACC6-F874FCEBA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02232-A952-EBFA-9F10-634ACE93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D32C4-8E8A-AFD2-64A1-EA1EB76A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47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386E9-BE15-AF80-AB88-9456E6B55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0238B-5B8C-C85D-CE50-9EC3F4D78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206DAA-A345-A823-DA85-3650C290A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399B8-CEA6-B79D-9C93-B311EC27D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A721F-095B-4DFA-2F91-8A991FB7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65FF8-6AF8-486E-8C8F-523CD7D3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722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F6202-9BAE-0300-00B4-290BC17D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77F04-9268-51AA-1F14-6E2B843F9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131FAB-D10B-C3E6-5001-91E691C42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9D67D-89C8-3C64-0A80-1FE36278E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9B85D3-1862-EEBE-F154-5102BBD96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4FA5EE-4D33-DD29-55D7-D7DBD7908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51A510-6C84-9698-B922-EB3B68BEB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11D416-2B60-968A-8694-1824E80FA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55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529B-6F6E-AB73-F8DA-E2D9CB4E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9CEF99-7A61-9233-1852-2A60D907F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8FC54-7D30-34FD-3D85-A8DA0862B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F5680B-45CC-4B02-D191-1D17150DC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0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E36211-8799-96F0-F726-AF7112E4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89B09-DFE4-6918-80FD-193E2EFD4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34A1F7-42A9-8BE4-BB3E-1F133851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42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CCBEA-D0A9-A6B7-E4F6-0D6B9088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F1A7F-68F0-01B9-0754-C09EE017D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DD436-534C-B155-ECA5-D5EFD99C0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40773-8F1B-EAAF-3578-F0745DDE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25852-678E-3FF0-D3ED-407E33251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FA955-D4C7-849E-CA3E-A5F9F4D0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7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5B40-C23F-56AF-7524-9A49690A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2D1AD7-06F3-819B-81C1-4D6D04D21E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8F917-B12D-4331-2781-C79F966B2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5791D0-13E7-D6E0-6B4C-1244A367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8A014-4CB4-2ABB-5B86-A1FE7C191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611AEB-D92E-6A08-7D08-E90AAACEF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54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42095-503F-7CD9-719D-497EAD1FA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28FDC7-ACA8-3CA1-06B8-B7F4020AC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39C71-28E3-044A-D178-FA358EF02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8A016-2321-7690-014B-55DC746BE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B0006-1C0D-F528-0AE6-D97202BED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777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D7608C-A5B7-1C05-E422-632F733ED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F513E9-4A4D-11C0-D564-C1B3D596C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A019F-B100-00FF-B2E2-F444D879B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C7B1A-20B4-4783-D561-D6054B69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2EBF8-7878-ACE1-E38B-E578EA377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76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441E7-E52C-230B-B855-155355B1F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93EED-C43D-F043-034F-EB3F32F64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71465-89DD-2AEF-CEE7-8815D0BC7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D13331-C7D7-475C-9E98-0E7001E33666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37C4E-1F6A-5714-C07D-D9B1C83BF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EAA8B-B55B-2CD3-703E-C3E087EB2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425D3C-59C7-4C2E-BDFE-FDE9EEBE56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58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FECE6F-ED68-DB65-96F7-C56DDC1EC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559" y="0"/>
            <a:ext cx="1032544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9C5A14-9703-1155-9F2A-7B3860433AB6}"/>
              </a:ext>
            </a:extLst>
          </p:cNvPr>
          <p:cNvSpPr txBox="1"/>
          <p:nvPr/>
        </p:nvSpPr>
        <p:spPr>
          <a:xfrm>
            <a:off x="186813" y="511278"/>
            <a:ext cx="1353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March 2024</a:t>
            </a:r>
          </a:p>
        </p:txBody>
      </p:sp>
    </p:spTree>
    <p:extLst>
      <p:ext uri="{BB962C8B-B14F-4D97-AF65-F5344CB8AC3E}">
        <p14:creationId xmlns:p14="http://schemas.microsoft.com/office/powerpoint/2010/main" val="3786731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6D65E3-CC7E-F1DF-9993-47F5DD968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267" y="0"/>
            <a:ext cx="1041573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7C4F4B-BB76-5BC4-9E8E-196CD70035C7}"/>
              </a:ext>
            </a:extLst>
          </p:cNvPr>
          <p:cNvSpPr txBox="1"/>
          <p:nvPr/>
        </p:nvSpPr>
        <p:spPr>
          <a:xfrm>
            <a:off x="186813" y="511278"/>
            <a:ext cx="1169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August 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864649-4078-19D3-44C5-B1AAE3D72ABF}"/>
              </a:ext>
            </a:extLst>
          </p:cNvPr>
          <p:cNvSpPr txBox="1"/>
          <p:nvPr/>
        </p:nvSpPr>
        <p:spPr>
          <a:xfrm>
            <a:off x="0" y="1589314"/>
            <a:ext cx="19591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Sports fields </a:t>
            </a:r>
          </a:p>
          <a:p>
            <a:r>
              <a:rPr lang="en-GB" dirty="0"/>
              <a:t>built on </a:t>
            </a:r>
          </a:p>
          <a:p>
            <a:r>
              <a:rPr lang="en-GB" dirty="0"/>
              <a:t>without planning?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B180EFB-3742-172B-0D67-5B3BDABCE90E}"/>
              </a:ext>
            </a:extLst>
          </p:cNvPr>
          <p:cNvCxnSpPr/>
          <p:nvPr/>
        </p:nvCxnSpPr>
        <p:spPr>
          <a:xfrm>
            <a:off x="1621971" y="2013857"/>
            <a:ext cx="2340429" cy="2569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39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367BD4-8076-9949-2A5B-DDBA55ED7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572" y="0"/>
            <a:ext cx="1038342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F4EB67-6399-E0B5-370C-7BD24EF6CBCD}"/>
              </a:ext>
            </a:extLst>
          </p:cNvPr>
          <p:cNvSpPr txBox="1"/>
          <p:nvPr/>
        </p:nvSpPr>
        <p:spPr>
          <a:xfrm>
            <a:off x="196645" y="403122"/>
            <a:ext cx="1353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March 2022</a:t>
            </a:r>
          </a:p>
        </p:txBody>
      </p:sp>
    </p:spTree>
    <p:extLst>
      <p:ext uri="{BB962C8B-B14F-4D97-AF65-F5344CB8AC3E}">
        <p14:creationId xmlns:p14="http://schemas.microsoft.com/office/powerpoint/2010/main" val="153818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ABEE3-B2C1-1CD1-56B4-DF5371FFB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041" y="0"/>
            <a:ext cx="1042695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516B43-CA88-858C-0575-188C2B4AA156}"/>
              </a:ext>
            </a:extLst>
          </p:cNvPr>
          <p:cNvSpPr txBox="1"/>
          <p:nvPr/>
        </p:nvSpPr>
        <p:spPr>
          <a:xfrm>
            <a:off x="363794" y="412955"/>
            <a:ext cx="113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May 2020</a:t>
            </a:r>
          </a:p>
        </p:txBody>
      </p:sp>
    </p:spTree>
    <p:extLst>
      <p:ext uri="{BB962C8B-B14F-4D97-AF65-F5344CB8AC3E}">
        <p14:creationId xmlns:p14="http://schemas.microsoft.com/office/powerpoint/2010/main" val="238564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912A8D-8EA0-580D-050C-B88F60E72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98" y="402771"/>
            <a:ext cx="485363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6C53F4-2611-BFC0-76D0-7F187D6FF282}"/>
              </a:ext>
            </a:extLst>
          </p:cNvPr>
          <p:cNvSpPr txBox="1"/>
          <p:nvPr/>
        </p:nvSpPr>
        <p:spPr>
          <a:xfrm>
            <a:off x="6847114" y="1045029"/>
            <a:ext cx="530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Parking spaces shown on 2020 planning application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16B1DC-9F4C-C0E5-8D7A-9084DB757157}"/>
              </a:ext>
            </a:extLst>
          </p:cNvPr>
          <p:cNvSpPr txBox="1"/>
          <p:nvPr/>
        </p:nvSpPr>
        <p:spPr>
          <a:xfrm>
            <a:off x="6923314" y="188906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>
              <a:buNone/>
            </a:pPr>
            <a:r>
              <a:rPr lang="en-GB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F/19/86043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A83C3A5-C9F0-D701-C2F9-09D9D0B57651}"/>
              </a:ext>
            </a:extLst>
          </p:cNvPr>
          <p:cNvCxnSpPr/>
          <p:nvPr/>
        </p:nvCxnSpPr>
        <p:spPr>
          <a:xfrm flipH="1">
            <a:off x="4539343" y="1317171"/>
            <a:ext cx="2177143" cy="7565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861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</cp:lastModifiedBy>
  <cp:revision>2</cp:revision>
  <dcterms:created xsi:type="dcterms:W3CDTF">2026-02-10T18:28:09Z</dcterms:created>
  <dcterms:modified xsi:type="dcterms:W3CDTF">2026-02-18T15:37:17Z</dcterms:modified>
</cp:coreProperties>
</file>