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0"/>
  </p:notesMasterIdLst>
  <p:sldIdLst>
    <p:sldId id="564" r:id="rId5"/>
    <p:sldId id="256" r:id="rId6"/>
    <p:sldId id="258" r:id="rId7"/>
    <p:sldId id="259" r:id="rId8"/>
    <p:sldId id="260" r:id="rId9"/>
    <p:sldId id="261" r:id="rId10"/>
    <p:sldId id="262" r:id="rId11"/>
    <p:sldId id="377" r:id="rId12"/>
    <p:sldId id="268" r:id="rId13"/>
    <p:sldId id="366" r:id="rId14"/>
    <p:sldId id="356" r:id="rId15"/>
    <p:sldId id="364" r:id="rId16"/>
    <p:sldId id="358" r:id="rId17"/>
    <p:sldId id="567" r:id="rId18"/>
    <p:sldId id="348" r:id="rId19"/>
    <p:sldId id="361" r:id="rId20"/>
    <p:sldId id="566" r:id="rId21"/>
    <p:sldId id="367" r:id="rId22"/>
    <p:sldId id="365" r:id="rId23"/>
    <p:sldId id="362" r:id="rId24"/>
    <p:sldId id="565" r:id="rId25"/>
    <p:sldId id="363" r:id="rId26"/>
    <p:sldId id="568" r:id="rId27"/>
    <p:sldId id="359" r:id="rId28"/>
    <p:sldId id="36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rington, Dawn" initials="ED" lastIdx="1" clrIdx="0">
    <p:extLst>
      <p:ext uri="{19B8F6BF-5375-455C-9EA6-DF929625EA0E}">
        <p15:presenceInfo xmlns:p15="http://schemas.microsoft.com/office/powerpoint/2012/main" userId="S::Dawn.Errington@Eastleigh.gov.uk::204d84f1-d669-4d41-8d1a-f9662d47f7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D4646B-BE0F-4CEB-9068-BA30E955565C}" v="790" dt="2024-07-18T14:10:31.1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50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rris, Rachael" userId="836173a8-3296-4019-b80c-e50b5675f3d4" providerId="ADAL" clId="{01C49778-0CD7-41ED-8C7C-5D5B778C9099}"/>
    <pc:docChg chg="custSel addSld modSld">
      <pc:chgData name="Morris, Rachael" userId="836173a8-3296-4019-b80c-e50b5675f3d4" providerId="ADAL" clId="{01C49778-0CD7-41ED-8C7C-5D5B778C9099}" dt="2022-03-01T09:59:15.262" v="53" actId="20577"/>
      <pc:docMkLst>
        <pc:docMk/>
      </pc:docMkLst>
      <pc:sldChg chg="modSp mod">
        <pc:chgData name="Morris, Rachael" userId="836173a8-3296-4019-b80c-e50b5675f3d4" providerId="ADAL" clId="{01C49778-0CD7-41ED-8C7C-5D5B778C9099}" dt="2022-03-01T09:58:35.196" v="32" actId="20577"/>
        <pc:sldMkLst>
          <pc:docMk/>
          <pc:sldMk cId="2379502985" sldId="268"/>
        </pc:sldMkLst>
        <pc:spChg chg="mod">
          <ac:chgData name="Morris, Rachael" userId="836173a8-3296-4019-b80c-e50b5675f3d4" providerId="ADAL" clId="{01C49778-0CD7-41ED-8C7C-5D5B778C9099}" dt="2022-03-01T09:58:16.960" v="4" actId="20577"/>
          <ac:spMkLst>
            <pc:docMk/>
            <pc:sldMk cId="2379502985" sldId="268"/>
            <ac:spMk id="2" creationId="{F14D305E-CD06-440B-B8DD-048650BE14D0}"/>
          </ac:spMkLst>
        </pc:spChg>
        <pc:spChg chg="mod">
          <ac:chgData name="Morris, Rachael" userId="836173a8-3296-4019-b80c-e50b5675f3d4" providerId="ADAL" clId="{01C49778-0CD7-41ED-8C7C-5D5B778C9099}" dt="2022-03-01T09:58:35.196" v="32" actId="20577"/>
          <ac:spMkLst>
            <pc:docMk/>
            <pc:sldMk cId="2379502985" sldId="268"/>
            <ac:spMk id="3" creationId="{55E8CE1A-80AF-41A5-85A6-34A40EAFC260}"/>
          </ac:spMkLst>
        </pc:spChg>
      </pc:sldChg>
      <pc:sldChg chg="addSp delSp modSp mod">
        <pc:chgData name="Morris, Rachael" userId="836173a8-3296-4019-b80c-e50b5675f3d4" providerId="ADAL" clId="{01C49778-0CD7-41ED-8C7C-5D5B778C9099}" dt="2022-03-01T09:58:42.530" v="35" actId="478"/>
        <pc:sldMkLst>
          <pc:docMk/>
          <pc:sldMk cId="1766008786" sldId="348"/>
        </pc:sldMkLst>
        <pc:spChg chg="del">
          <ac:chgData name="Morris, Rachael" userId="836173a8-3296-4019-b80c-e50b5675f3d4" providerId="ADAL" clId="{01C49778-0CD7-41ED-8C7C-5D5B778C9099}" dt="2022-03-01T09:58:42.530" v="35" actId="478"/>
          <ac:spMkLst>
            <pc:docMk/>
            <pc:sldMk cId="1766008786" sldId="348"/>
            <ac:spMk id="3" creationId="{1A49E4E5-B98B-4709-8D10-F048308AEECC}"/>
          </ac:spMkLst>
        </pc:spChg>
        <pc:spChg chg="add mod">
          <ac:chgData name="Morris, Rachael" userId="836173a8-3296-4019-b80c-e50b5675f3d4" providerId="ADAL" clId="{01C49778-0CD7-41ED-8C7C-5D5B778C9099}" dt="2022-03-01T09:58:39.694" v="34" actId="478"/>
          <ac:spMkLst>
            <pc:docMk/>
            <pc:sldMk cId="1766008786" sldId="348"/>
            <ac:spMk id="6" creationId="{7E87ACE9-1911-47C3-8858-2699E5939DFC}"/>
          </ac:spMkLst>
        </pc:spChg>
        <pc:picChg chg="del">
          <ac:chgData name="Morris, Rachael" userId="836173a8-3296-4019-b80c-e50b5675f3d4" providerId="ADAL" clId="{01C49778-0CD7-41ED-8C7C-5D5B778C9099}" dt="2022-03-01T09:58:39.694" v="34" actId="478"/>
          <ac:picMkLst>
            <pc:docMk/>
            <pc:sldMk cId="1766008786" sldId="348"/>
            <ac:picMk id="5" creationId="{8309AD96-51D3-42E3-93F8-D4401CC849F1}"/>
          </ac:picMkLst>
        </pc:picChg>
        <pc:picChg chg="del">
          <ac:chgData name="Morris, Rachael" userId="836173a8-3296-4019-b80c-e50b5675f3d4" providerId="ADAL" clId="{01C49778-0CD7-41ED-8C7C-5D5B778C9099}" dt="2022-03-01T09:58:39.026" v="33" actId="478"/>
          <ac:picMkLst>
            <pc:docMk/>
            <pc:sldMk cId="1766008786" sldId="348"/>
            <ac:picMk id="7" creationId="{8641694D-61E7-4F44-B64F-8A5064477E98}"/>
          </ac:picMkLst>
        </pc:picChg>
      </pc:sldChg>
      <pc:sldChg chg="addSp delSp modSp mod">
        <pc:chgData name="Morris, Rachael" userId="836173a8-3296-4019-b80c-e50b5675f3d4" providerId="ADAL" clId="{01C49778-0CD7-41ED-8C7C-5D5B778C9099}" dt="2022-03-01T09:58:56.476" v="42" actId="478"/>
        <pc:sldMkLst>
          <pc:docMk/>
          <pc:sldMk cId="2436431047" sldId="356"/>
        </pc:sldMkLst>
        <pc:spChg chg="add mod">
          <ac:chgData name="Morris, Rachael" userId="836173a8-3296-4019-b80c-e50b5675f3d4" providerId="ADAL" clId="{01C49778-0CD7-41ED-8C7C-5D5B778C9099}" dt="2022-03-01T09:58:51.796" v="38" actId="478"/>
          <ac:spMkLst>
            <pc:docMk/>
            <pc:sldMk cId="2436431047" sldId="356"/>
            <ac:spMk id="4" creationId="{E0A1C2D2-4590-4564-A72C-7141F9882053}"/>
          </ac:spMkLst>
        </pc:spChg>
        <pc:spChg chg="del">
          <ac:chgData name="Morris, Rachael" userId="836173a8-3296-4019-b80c-e50b5675f3d4" providerId="ADAL" clId="{01C49778-0CD7-41ED-8C7C-5D5B778C9099}" dt="2022-03-01T09:58:56.476" v="42" actId="478"/>
          <ac:spMkLst>
            <pc:docMk/>
            <pc:sldMk cId="2436431047" sldId="356"/>
            <ac:spMk id="12" creationId="{1CD23C31-DFCB-4BAC-992A-E355630869BD}"/>
          </ac:spMkLst>
        </pc:spChg>
        <pc:picChg chg="del">
          <ac:chgData name="Morris, Rachael" userId="836173a8-3296-4019-b80c-e50b5675f3d4" providerId="ADAL" clId="{01C49778-0CD7-41ED-8C7C-5D5B778C9099}" dt="2022-03-01T09:58:51.796" v="38" actId="478"/>
          <ac:picMkLst>
            <pc:docMk/>
            <pc:sldMk cId="2436431047" sldId="356"/>
            <ac:picMk id="8" creationId="{A88C2E5B-092D-4BE9-86F9-5FB85EC8AE24}"/>
          </ac:picMkLst>
        </pc:picChg>
        <pc:picChg chg="del">
          <ac:chgData name="Morris, Rachael" userId="836173a8-3296-4019-b80c-e50b5675f3d4" providerId="ADAL" clId="{01C49778-0CD7-41ED-8C7C-5D5B778C9099}" dt="2022-03-01T09:58:54.703" v="41" actId="478"/>
          <ac:picMkLst>
            <pc:docMk/>
            <pc:sldMk cId="2436431047" sldId="356"/>
            <ac:picMk id="17" creationId="{2CE98B00-AD9D-4CCB-A1E9-22EAF01DA889}"/>
          </ac:picMkLst>
        </pc:picChg>
        <pc:picChg chg="del">
          <ac:chgData name="Morris, Rachael" userId="836173a8-3296-4019-b80c-e50b5675f3d4" providerId="ADAL" clId="{01C49778-0CD7-41ED-8C7C-5D5B778C9099}" dt="2022-03-01T09:58:53.019" v="39" actId="478"/>
          <ac:picMkLst>
            <pc:docMk/>
            <pc:sldMk cId="2436431047" sldId="356"/>
            <ac:picMk id="19" creationId="{79028890-EEBC-4972-8784-4C3A8E0CCD89}"/>
          </ac:picMkLst>
        </pc:picChg>
        <pc:picChg chg="del">
          <ac:chgData name="Morris, Rachael" userId="836173a8-3296-4019-b80c-e50b5675f3d4" providerId="ADAL" clId="{01C49778-0CD7-41ED-8C7C-5D5B778C9099}" dt="2022-03-01T09:58:54.039" v="40" actId="478"/>
          <ac:picMkLst>
            <pc:docMk/>
            <pc:sldMk cId="2436431047" sldId="356"/>
            <ac:picMk id="21" creationId="{A9DDACBF-8648-4C5E-9965-B3868DB1F279}"/>
          </ac:picMkLst>
        </pc:picChg>
      </pc:sldChg>
      <pc:sldChg chg="addSp delSp modSp mod">
        <pc:chgData name="Morris, Rachael" userId="836173a8-3296-4019-b80c-e50b5675f3d4" providerId="ADAL" clId="{01C49778-0CD7-41ED-8C7C-5D5B778C9099}" dt="2022-03-01T09:59:15.262" v="53" actId="20577"/>
        <pc:sldMkLst>
          <pc:docMk/>
          <pc:sldMk cId="2464843836" sldId="358"/>
        </pc:sldMkLst>
        <pc:spChg chg="mod">
          <ac:chgData name="Morris, Rachael" userId="836173a8-3296-4019-b80c-e50b5675f3d4" providerId="ADAL" clId="{01C49778-0CD7-41ED-8C7C-5D5B778C9099}" dt="2022-03-01T09:59:15.262" v="53" actId="20577"/>
          <ac:spMkLst>
            <pc:docMk/>
            <pc:sldMk cId="2464843836" sldId="358"/>
            <ac:spMk id="2" creationId="{71C7EB16-241F-45B0-9B28-58A488AF0570}"/>
          </ac:spMkLst>
        </pc:spChg>
        <pc:spChg chg="add mod">
          <ac:chgData name="Morris, Rachael" userId="836173a8-3296-4019-b80c-e50b5675f3d4" providerId="ADAL" clId="{01C49778-0CD7-41ED-8C7C-5D5B778C9099}" dt="2022-03-01T09:58:44.673" v="36" actId="478"/>
          <ac:spMkLst>
            <pc:docMk/>
            <pc:sldMk cId="2464843836" sldId="358"/>
            <ac:spMk id="4" creationId="{395D4FA1-0DF3-44CC-93CA-19378A9C1200}"/>
          </ac:spMkLst>
        </pc:spChg>
        <pc:picChg chg="del">
          <ac:chgData name="Morris, Rachael" userId="836173a8-3296-4019-b80c-e50b5675f3d4" providerId="ADAL" clId="{01C49778-0CD7-41ED-8C7C-5D5B778C9099}" dt="2022-03-01T09:58:44.673" v="36" actId="478"/>
          <ac:picMkLst>
            <pc:docMk/>
            <pc:sldMk cId="2464843836" sldId="358"/>
            <ac:picMk id="5" creationId="{854B87DE-9670-44E1-8E00-A19955C67DA9}"/>
          </ac:picMkLst>
        </pc:picChg>
        <pc:picChg chg="del">
          <ac:chgData name="Morris, Rachael" userId="836173a8-3296-4019-b80c-e50b5675f3d4" providerId="ADAL" clId="{01C49778-0CD7-41ED-8C7C-5D5B778C9099}" dt="2022-03-01T09:58:46.324" v="37" actId="478"/>
          <ac:picMkLst>
            <pc:docMk/>
            <pc:sldMk cId="2464843836" sldId="358"/>
            <ac:picMk id="7" creationId="{85FCDFBC-4EF2-42AD-B47F-7C89C650DD13}"/>
          </ac:picMkLst>
        </pc:picChg>
      </pc:sldChg>
      <pc:sldChg chg="addSp delSp modSp mod">
        <pc:chgData name="Morris, Rachael" userId="836173a8-3296-4019-b80c-e50b5675f3d4" providerId="ADAL" clId="{01C49778-0CD7-41ED-8C7C-5D5B778C9099}" dt="2022-03-01T09:58:59.980" v="43" actId="478"/>
        <pc:sldMkLst>
          <pc:docMk/>
          <pc:sldMk cId="2358190460" sldId="359"/>
        </pc:sldMkLst>
        <pc:spChg chg="del">
          <ac:chgData name="Morris, Rachael" userId="836173a8-3296-4019-b80c-e50b5675f3d4" providerId="ADAL" clId="{01C49778-0CD7-41ED-8C7C-5D5B778C9099}" dt="2022-03-01T09:58:59.980" v="43" actId="478"/>
          <ac:spMkLst>
            <pc:docMk/>
            <pc:sldMk cId="2358190460" sldId="359"/>
            <ac:spMk id="4" creationId="{51855B63-8026-453F-8EE3-AFD7FE7DC4C7}"/>
          </ac:spMkLst>
        </pc:spChg>
        <pc:spChg chg="add mod">
          <ac:chgData name="Morris, Rachael" userId="836173a8-3296-4019-b80c-e50b5675f3d4" providerId="ADAL" clId="{01C49778-0CD7-41ED-8C7C-5D5B778C9099}" dt="2022-03-01T09:58:59.980" v="43" actId="478"/>
          <ac:spMkLst>
            <pc:docMk/>
            <pc:sldMk cId="2358190460" sldId="359"/>
            <ac:spMk id="5" creationId="{CAC623C7-2586-48CC-8322-76EB016F514E}"/>
          </ac:spMkLst>
        </pc:spChg>
      </pc:sldChg>
      <pc:sldChg chg="addSp delSp modSp mod">
        <pc:chgData name="Morris, Rachael" userId="836173a8-3296-4019-b80c-e50b5675f3d4" providerId="ADAL" clId="{01C49778-0CD7-41ED-8C7C-5D5B778C9099}" dt="2022-03-01T09:59:03.023" v="44" actId="478"/>
        <pc:sldMkLst>
          <pc:docMk/>
          <pc:sldMk cId="1149076304" sldId="360"/>
        </pc:sldMkLst>
        <pc:spChg chg="del">
          <ac:chgData name="Morris, Rachael" userId="836173a8-3296-4019-b80c-e50b5675f3d4" providerId="ADAL" clId="{01C49778-0CD7-41ED-8C7C-5D5B778C9099}" dt="2022-03-01T09:59:03.023" v="44" actId="478"/>
          <ac:spMkLst>
            <pc:docMk/>
            <pc:sldMk cId="1149076304" sldId="360"/>
            <ac:spMk id="4" creationId="{51855B63-8026-453F-8EE3-AFD7FE7DC4C7}"/>
          </ac:spMkLst>
        </pc:spChg>
        <pc:spChg chg="add mod">
          <ac:chgData name="Morris, Rachael" userId="836173a8-3296-4019-b80c-e50b5675f3d4" providerId="ADAL" clId="{01C49778-0CD7-41ED-8C7C-5D5B778C9099}" dt="2022-03-01T09:59:03.023" v="44" actId="478"/>
          <ac:spMkLst>
            <pc:docMk/>
            <pc:sldMk cId="1149076304" sldId="360"/>
            <ac:spMk id="5" creationId="{B4349CE0-6157-4033-86FE-EF76442B9DED}"/>
          </ac:spMkLst>
        </pc:spChg>
      </pc:sldChg>
      <pc:sldChg chg="add">
        <pc:chgData name="Morris, Rachael" userId="836173a8-3296-4019-b80c-e50b5675f3d4" providerId="ADAL" clId="{01C49778-0CD7-41ED-8C7C-5D5B778C9099}" dt="2022-03-01T09:59:10.191" v="45" actId="2890"/>
        <pc:sldMkLst>
          <pc:docMk/>
          <pc:sldMk cId="1778448328" sldId="361"/>
        </pc:sldMkLst>
      </pc:sldChg>
    </pc:docChg>
  </pc:docChgLst>
  <pc:docChgLst>
    <pc:chgData name="Morris, Rachael" userId="S::rachael.morris@eastleigh.gov.uk::836173a8-3296-4019-b80c-e50b5675f3d4" providerId="AD" clId="Web-{0807881A-939D-4C2B-BE76-BAD032DFD422}"/>
    <pc:docChg chg="addSld modSld">
      <pc:chgData name="Morris, Rachael" userId="S::rachael.morris@eastleigh.gov.uk::836173a8-3296-4019-b80c-e50b5675f3d4" providerId="AD" clId="Web-{0807881A-939D-4C2B-BE76-BAD032DFD422}" dt="2024-07-08T11:19:43.107" v="53" actId="1076"/>
      <pc:docMkLst>
        <pc:docMk/>
      </pc:docMkLst>
      <pc:sldChg chg="modSp">
        <pc:chgData name="Morris, Rachael" userId="S::rachael.morris@eastleigh.gov.uk::836173a8-3296-4019-b80c-e50b5675f3d4" providerId="AD" clId="Web-{0807881A-939D-4C2B-BE76-BAD032DFD422}" dt="2024-07-08T11:16:50.837" v="15" actId="20577"/>
        <pc:sldMkLst>
          <pc:docMk/>
          <pc:sldMk cId="1766008786" sldId="348"/>
        </pc:sldMkLst>
        <pc:spChg chg="mod">
          <ac:chgData name="Morris, Rachael" userId="S::rachael.morris@eastleigh.gov.uk::836173a8-3296-4019-b80c-e50b5675f3d4" providerId="AD" clId="Web-{0807881A-939D-4C2B-BE76-BAD032DFD422}" dt="2024-07-08T11:16:50.837" v="15" actId="20577"/>
          <ac:spMkLst>
            <pc:docMk/>
            <pc:sldMk cId="1766008786" sldId="348"/>
            <ac:spMk id="2" creationId="{71C7EB16-241F-45B0-9B28-58A488AF0570}"/>
          </ac:spMkLst>
        </pc:spChg>
      </pc:sldChg>
      <pc:sldChg chg="modSp">
        <pc:chgData name="Morris, Rachael" userId="S::rachael.morris@eastleigh.gov.uk::836173a8-3296-4019-b80c-e50b5675f3d4" providerId="AD" clId="Web-{0807881A-939D-4C2B-BE76-BAD032DFD422}" dt="2024-07-08T11:19:43.107" v="53" actId="1076"/>
        <pc:sldMkLst>
          <pc:docMk/>
          <pc:sldMk cId="2436431047" sldId="356"/>
        </pc:sldMkLst>
        <pc:spChg chg="mod">
          <ac:chgData name="Morris, Rachael" userId="S::rachael.morris@eastleigh.gov.uk::836173a8-3296-4019-b80c-e50b5675f3d4" providerId="AD" clId="Web-{0807881A-939D-4C2B-BE76-BAD032DFD422}" dt="2024-07-08T11:19:20.606" v="48" actId="1076"/>
          <ac:spMkLst>
            <pc:docMk/>
            <pc:sldMk cId="2436431047" sldId="356"/>
            <ac:spMk id="13" creationId="{6FE2818C-6DD4-42E3-996A-2BB4639C1F7C}"/>
          </ac:spMkLst>
        </pc:spChg>
        <pc:spChg chg="mod">
          <ac:chgData name="Morris, Rachael" userId="S::rachael.morris@eastleigh.gov.uk::836173a8-3296-4019-b80c-e50b5675f3d4" providerId="AD" clId="Web-{0807881A-939D-4C2B-BE76-BAD032DFD422}" dt="2024-07-08T11:19:15.481" v="47" actId="1076"/>
          <ac:spMkLst>
            <pc:docMk/>
            <pc:sldMk cId="2436431047" sldId="356"/>
            <ac:spMk id="14" creationId="{98F16C62-16AB-4AC1-85E8-E936ADF9153E}"/>
          </ac:spMkLst>
        </pc:spChg>
        <pc:spChg chg="mod">
          <ac:chgData name="Morris, Rachael" userId="S::rachael.morris@eastleigh.gov.uk::836173a8-3296-4019-b80c-e50b5675f3d4" providerId="AD" clId="Web-{0807881A-939D-4C2B-BE76-BAD032DFD422}" dt="2024-07-08T11:19:39.310" v="52" actId="1076"/>
          <ac:spMkLst>
            <pc:docMk/>
            <pc:sldMk cId="2436431047" sldId="356"/>
            <ac:spMk id="15" creationId="{75F76B3C-2A84-465C-A869-D2D456226916}"/>
          </ac:spMkLst>
        </pc:spChg>
        <pc:spChg chg="mod">
          <ac:chgData name="Morris, Rachael" userId="S::rachael.morris@eastleigh.gov.uk::836173a8-3296-4019-b80c-e50b5675f3d4" providerId="AD" clId="Web-{0807881A-939D-4C2B-BE76-BAD032DFD422}" dt="2024-07-08T11:19:43.107" v="53" actId="1076"/>
          <ac:spMkLst>
            <pc:docMk/>
            <pc:sldMk cId="2436431047" sldId="356"/>
            <ac:spMk id="16" creationId="{9DFE687A-7C41-48DB-9C2B-0EDCBA258401}"/>
          </ac:spMkLst>
        </pc:spChg>
        <pc:picChg chg="ord">
          <ac:chgData name="Morris, Rachael" userId="S::rachael.morris@eastleigh.gov.uk::836173a8-3296-4019-b80c-e50b5675f3d4" providerId="AD" clId="Web-{0807881A-939D-4C2B-BE76-BAD032DFD422}" dt="2024-07-08T11:19:30.872" v="51"/>
          <ac:picMkLst>
            <pc:docMk/>
            <pc:sldMk cId="2436431047" sldId="356"/>
            <ac:picMk id="1027" creationId="{B12814A5-7510-BFD5-194B-B8B0CEC0D040}"/>
          </ac:picMkLst>
        </pc:picChg>
        <pc:picChg chg="ord">
          <ac:chgData name="Morris, Rachael" userId="S::rachael.morris@eastleigh.gov.uk::836173a8-3296-4019-b80c-e50b5675f3d4" providerId="AD" clId="Web-{0807881A-939D-4C2B-BE76-BAD032DFD422}" dt="2024-07-08T11:19:28.091" v="50"/>
          <ac:picMkLst>
            <pc:docMk/>
            <pc:sldMk cId="2436431047" sldId="356"/>
            <ac:picMk id="1028" creationId="{DCE33C30-4DB9-A73B-7579-844AEB2D2F3B}"/>
          </ac:picMkLst>
        </pc:picChg>
        <pc:picChg chg="ord">
          <ac:chgData name="Morris, Rachael" userId="S::rachael.morris@eastleigh.gov.uk::836173a8-3296-4019-b80c-e50b5675f3d4" providerId="AD" clId="Web-{0807881A-939D-4C2B-BE76-BAD032DFD422}" dt="2024-07-08T11:19:09.262" v="46"/>
          <ac:picMkLst>
            <pc:docMk/>
            <pc:sldMk cId="2436431047" sldId="356"/>
            <ac:picMk id="1029" creationId="{A33B5DD6-CC00-DF4E-7991-535C4DA554C5}"/>
          </ac:picMkLst>
        </pc:picChg>
        <pc:picChg chg="ord">
          <ac:chgData name="Morris, Rachael" userId="S::rachael.morris@eastleigh.gov.uk::836173a8-3296-4019-b80c-e50b5675f3d4" providerId="AD" clId="Web-{0807881A-939D-4C2B-BE76-BAD032DFD422}" dt="2024-07-08T11:19:04.606" v="45"/>
          <ac:picMkLst>
            <pc:docMk/>
            <pc:sldMk cId="2436431047" sldId="356"/>
            <ac:picMk id="1030" creationId="{6D5A34BE-BB50-026B-95E2-49C71F5BE17E}"/>
          </ac:picMkLst>
        </pc:picChg>
      </pc:sldChg>
      <pc:sldChg chg="addSp delSp modSp new mod modClrScheme chgLayout">
        <pc:chgData name="Morris, Rachael" userId="S::rachael.morris@eastleigh.gov.uk::836173a8-3296-4019-b80c-e50b5675f3d4" providerId="AD" clId="Web-{0807881A-939D-4C2B-BE76-BAD032DFD422}" dt="2024-07-08T11:18:19.495" v="44" actId="1076"/>
        <pc:sldMkLst>
          <pc:docMk/>
          <pc:sldMk cId="1114214898" sldId="365"/>
        </pc:sldMkLst>
        <pc:spChg chg="mod">
          <ac:chgData name="Morris, Rachael" userId="S::rachael.morris@eastleigh.gov.uk::836173a8-3296-4019-b80c-e50b5675f3d4" providerId="AD" clId="Web-{0807881A-939D-4C2B-BE76-BAD032DFD422}" dt="2024-07-08T11:18:19.495" v="44" actId="1076"/>
          <ac:spMkLst>
            <pc:docMk/>
            <pc:sldMk cId="1114214898" sldId="365"/>
            <ac:spMk id="2" creationId="{676C3601-C820-8675-7F1E-F017E6FC71DC}"/>
          </ac:spMkLst>
        </pc:spChg>
        <pc:spChg chg="add del">
          <ac:chgData name="Morris, Rachael" userId="S::rachael.morris@eastleigh.gov.uk::836173a8-3296-4019-b80c-e50b5675f3d4" providerId="AD" clId="Web-{0807881A-939D-4C2B-BE76-BAD032DFD422}" dt="2024-07-08T11:15:37.866" v="3"/>
          <ac:spMkLst>
            <pc:docMk/>
            <pc:sldMk cId="1114214898" sldId="365"/>
            <ac:spMk id="3" creationId="{AD272E2F-4139-F457-ACBF-ED70E15819D0}"/>
          </ac:spMkLst>
        </pc:spChg>
        <pc:spChg chg="add del mod">
          <ac:chgData name="Morris, Rachael" userId="S::rachael.morris@eastleigh.gov.uk::836173a8-3296-4019-b80c-e50b5675f3d4" providerId="AD" clId="Web-{0807881A-939D-4C2B-BE76-BAD032DFD422}" dt="2024-07-08T11:16:01.335" v="12"/>
          <ac:spMkLst>
            <pc:docMk/>
            <pc:sldMk cId="1114214898" sldId="365"/>
            <ac:spMk id="7" creationId="{1472B7A1-EBB3-1BC2-DD81-A6917A00EB76}"/>
          </ac:spMkLst>
        </pc:spChg>
        <pc:spChg chg="add mod">
          <ac:chgData name="Morris, Rachael" userId="S::rachael.morris@eastleigh.gov.uk::836173a8-3296-4019-b80c-e50b5675f3d4" providerId="AD" clId="Web-{0807881A-939D-4C2B-BE76-BAD032DFD422}" dt="2024-07-08T11:17:59.370" v="38" actId="14100"/>
          <ac:spMkLst>
            <pc:docMk/>
            <pc:sldMk cId="1114214898" sldId="365"/>
            <ac:spMk id="13" creationId="{29420509-CEC0-3C7A-3192-DE7EB0038902}"/>
          </ac:spMkLst>
        </pc:spChg>
        <pc:picChg chg="add del mod ord">
          <ac:chgData name="Morris, Rachael" userId="S::rachael.morris@eastleigh.gov.uk::836173a8-3296-4019-b80c-e50b5675f3d4" providerId="AD" clId="Web-{0807881A-939D-4C2B-BE76-BAD032DFD422}" dt="2024-07-08T11:15:33.069" v="2"/>
          <ac:picMkLst>
            <pc:docMk/>
            <pc:sldMk cId="1114214898" sldId="365"/>
            <ac:picMk id="4" creationId="{FEB9A1F3-C259-9BEC-EDCF-C0190C241A81}"/>
          </ac:picMkLst>
        </pc:picChg>
        <pc:picChg chg="add del mod ord">
          <ac:chgData name="Morris, Rachael" userId="S::rachael.morris@eastleigh.gov.uk::836173a8-3296-4019-b80c-e50b5675f3d4" providerId="AD" clId="Web-{0807881A-939D-4C2B-BE76-BAD032DFD422}" dt="2024-07-08T11:15:38.991" v="4"/>
          <ac:picMkLst>
            <pc:docMk/>
            <pc:sldMk cId="1114214898" sldId="365"/>
            <ac:picMk id="5" creationId="{BD793CA8-88D4-8713-18C7-AC9E269072E5}"/>
          </ac:picMkLst>
        </pc:picChg>
        <pc:picChg chg="add mod ord">
          <ac:chgData name="Morris, Rachael" userId="S::rachael.morris@eastleigh.gov.uk::836173a8-3296-4019-b80c-e50b5675f3d4" providerId="AD" clId="Web-{0807881A-939D-4C2B-BE76-BAD032DFD422}" dt="2024-07-08T11:17:21.806" v="24" actId="14100"/>
          <ac:picMkLst>
            <pc:docMk/>
            <pc:sldMk cId="1114214898" sldId="365"/>
            <ac:picMk id="8" creationId="{621A03AD-4855-D680-F4FE-B6E89F3ED24C}"/>
          </ac:picMkLst>
        </pc:picChg>
      </pc:sldChg>
    </pc:docChg>
  </pc:docChgLst>
  <pc:docChgLst>
    <pc:chgData name="Morris, Rachael" userId="836173a8-3296-4019-b80c-e50b5675f3d4" providerId="ADAL" clId="{5E477F83-305C-4004-ABAE-77FCB1FB9C47}"/>
    <pc:docChg chg="undo custSel mod addSld delSld modSld sldOrd">
      <pc:chgData name="Morris, Rachael" userId="836173a8-3296-4019-b80c-e50b5675f3d4" providerId="ADAL" clId="{5E477F83-305C-4004-ABAE-77FCB1FB9C47}" dt="2021-10-26T15:49:14.117" v="1243" actId="1076"/>
      <pc:docMkLst>
        <pc:docMk/>
      </pc:docMkLst>
      <pc:sldChg chg="addSp delSp modSp add del mod">
        <pc:chgData name="Morris, Rachael" userId="836173a8-3296-4019-b80c-e50b5675f3d4" providerId="ADAL" clId="{5E477F83-305C-4004-ABAE-77FCB1FB9C47}" dt="2021-10-26T15:27:38.732" v="619" actId="1076"/>
        <pc:sldMkLst>
          <pc:docMk/>
          <pc:sldMk cId="411236449" sldId="346"/>
        </pc:sldMkLst>
        <pc:spChg chg="mod">
          <ac:chgData name="Morris, Rachael" userId="836173a8-3296-4019-b80c-e50b5675f3d4" providerId="ADAL" clId="{5E477F83-305C-4004-ABAE-77FCB1FB9C47}" dt="2021-10-26T13:39:24.565" v="227" actId="1076"/>
          <ac:spMkLst>
            <pc:docMk/>
            <pc:sldMk cId="411236449" sldId="346"/>
            <ac:spMk id="2" creationId="{484569D7-E1DA-400A-BFAA-6121A891307D}"/>
          </ac:spMkLst>
        </pc:spChg>
        <pc:spChg chg="del">
          <ac:chgData name="Morris, Rachael" userId="836173a8-3296-4019-b80c-e50b5675f3d4" providerId="ADAL" clId="{5E477F83-305C-4004-ABAE-77FCB1FB9C47}" dt="2021-10-26T13:39:05.639" v="197"/>
          <ac:spMkLst>
            <pc:docMk/>
            <pc:sldMk cId="411236449" sldId="346"/>
            <ac:spMk id="3" creationId="{200A8324-FB89-41DF-8CEC-8A3AF04080A0}"/>
          </ac:spMkLst>
        </pc:spChg>
        <pc:spChg chg="add mod">
          <ac:chgData name="Morris, Rachael" userId="836173a8-3296-4019-b80c-e50b5675f3d4" providerId="ADAL" clId="{5E477F83-305C-4004-ABAE-77FCB1FB9C47}" dt="2021-10-26T15:27:11.543" v="613" actId="20577"/>
          <ac:spMkLst>
            <pc:docMk/>
            <pc:sldMk cId="411236449" sldId="346"/>
            <ac:spMk id="6" creationId="{6922C9EE-5007-4B39-B983-67B863A01273}"/>
          </ac:spMkLst>
        </pc:spChg>
        <pc:spChg chg="add mod">
          <ac:chgData name="Morris, Rachael" userId="836173a8-3296-4019-b80c-e50b5675f3d4" providerId="ADAL" clId="{5E477F83-305C-4004-ABAE-77FCB1FB9C47}" dt="2021-10-26T15:27:38.732" v="619" actId="1076"/>
          <ac:spMkLst>
            <pc:docMk/>
            <pc:sldMk cId="411236449" sldId="346"/>
            <ac:spMk id="7" creationId="{80594F16-DCC6-4B90-9C39-D20E25176ECC}"/>
          </ac:spMkLst>
        </pc:spChg>
        <pc:picChg chg="add mod">
          <ac:chgData name="Morris, Rachael" userId="836173a8-3296-4019-b80c-e50b5675f3d4" providerId="ADAL" clId="{5E477F83-305C-4004-ABAE-77FCB1FB9C47}" dt="2021-10-26T15:26:39.474" v="607" actId="1076"/>
          <ac:picMkLst>
            <pc:docMk/>
            <pc:sldMk cId="411236449" sldId="346"/>
            <ac:picMk id="5" creationId="{30AAD1FC-486B-4677-8500-C96FD1E38013}"/>
          </ac:picMkLst>
        </pc:picChg>
      </pc:sldChg>
      <pc:sldChg chg="modSp mod">
        <pc:chgData name="Morris, Rachael" userId="836173a8-3296-4019-b80c-e50b5675f3d4" providerId="ADAL" clId="{5E477F83-305C-4004-ABAE-77FCB1FB9C47}" dt="2021-10-26T13:03:25.674" v="11" actId="1076"/>
        <pc:sldMkLst>
          <pc:docMk/>
          <pc:sldMk cId="434128223" sldId="347"/>
        </pc:sldMkLst>
        <pc:spChg chg="mod">
          <ac:chgData name="Morris, Rachael" userId="836173a8-3296-4019-b80c-e50b5675f3d4" providerId="ADAL" clId="{5E477F83-305C-4004-ABAE-77FCB1FB9C47}" dt="2021-10-26T13:03:25.674" v="11" actId="1076"/>
          <ac:spMkLst>
            <pc:docMk/>
            <pc:sldMk cId="434128223" sldId="347"/>
            <ac:spMk id="3" creationId="{55E8CE1A-80AF-41A5-85A6-34A40EAFC260}"/>
          </ac:spMkLst>
        </pc:spChg>
      </pc:sldChg>
      <pc:sldChg chg="addSp delSp modSp mod">
        <pc:chgData name="Morris, Rachael" userId="836173a8-3296-4019-b80c-e50b5675f3d4" providerId="ADAL" clId="{5E477F83-305C-4004-ABAE-77FCB1FB9C47}" dt="2021-10-26T15:12:35.356" v="480" actId="1035"/>
        <pc:sldMkLst>
          <pc:docMk/>
          <pc:sldMk cId="1766008786" sldId="348"/>
        </pc:sldMkLst>
        <pc:spChg chg="mod">
          <ac:chgData name="Morris, Rachael" userId="836173a8-3296-4019-b80c-e50b5675f3d4" providerId="ADAL" clId="{5E477F83-305C-4004-ABAE-77FCB1FB9C47}" dt="2021-10-26T14:41:14.478" v="358" actId="1076"/>
          <ac:spMkLst>
            <pc:docMk/>
            <pc:sldMk cId="1766008786" sldId="348"/>
            <ac:spMk id="2" creationId="{71C7EB16-241F-45B0-9B28-58A488AF0570}"/>
          </ac:spMkLst>
        </pc:spChg>
        <pc:spChg chg="del">
          <ac:chgData name="Morris, Rachael" userId="836173a8-3296-4019-b80c-e50b5675f3d4" providerId="ADAL" clId="{5E477F83-305C-4004-ABAE-77FCB1FB9C47}" dt="2021-10-26T13:08:08.989" v="13"/>
          <ac:spMkLst>
            <pc:docMk/>
            <pc:sldMk cId="1766008786" sldId="348"/>
            <ac:spMk id="3" creationId="{52A6CE74-713C-45E0-BD05-C58BF9161350}"/>
          </ac:spMkLst>
        </pc:spChg>
        <pc:spChg chg="add mod">
          <ac:chgData name="Morris, Rachael" userId="836173a8-3296-4019-b80c-e50b5675f3d4" providerId="ADAL" clId="{5E477F83-305C-4004-ABAE-77FCB1FB9C47}" dt="2021-10-26T15:11:35.864" v="433" actId="1076"/>
          <ac:spMkLst>
            <pc:docMk/>
            <pc:sldMk cId="1766008786" sldId="348"/>
            <ac:spMk id="6" creationId="{3867C9FC-93B7-43E8-83AE-F4AECE6CDC92}"/>
          </ac:spMkLst>
        </pc:spChg>
        <pc:spChg chg="add mod">
          <ac:chgData name="Morris, Rachael" userId="836173a8-3296-4019-b80c-e50b5675f3d4" providerId="ADAL" clId="{5E477F83-305C-4004-ABAE-77FCB1FB9C47}" dt="2021-10-26T15:12:35.356" v="480" actId="1035"/>
          <ac:spMkLst>
            <pc:docMk/>
            <pc:sldMk cId="1766008786" sldId="348"/>
            <ac:spMk id="7" creationId="{72206A4A-E494-46F2-A714-2CD71F1DE50C}"/>
          </ac:spMkLst>
        </pc:spChg>
        <pc:picChg chg="add mod modCrop">
          <ac:chgData name="Morris, Rachael" userId="836173a8-3296-4019-b80c-e50b5675f3d4" providerId="ADAL" clId="{5E477F83-305C-4004-ABAE-77FCB1FB9C47}" dt="2021-10-26T14:41:12.019" v="357" actId="1076"/>
          <ac:picMkLst>
            <pc:docMk/>
            <pc:sldMk cId="1766008786" sldId="348"/>
            <ac:picMk id="5" creationId="{68A0A93B-B109-455B-854B-5372629D5241}"/>
          </ac:picMkLst>
        </pc:picChg>
      </pc:sldChg>
      <pc:sldChg chg="addSp delSp modSp add mod">
        <pc:chgData name="Morris, Rachael" userId="836173a8-3296-4019-b80c-e50b5675f3d4" providerId="ADAL" clId="{5E477F83-305C-4004-ABAE-77FCB1FB9C47}" dt="2021-10-26T15:20:17.841" v="600" actId="1036"/>
        <pc:sldMkLst>
          <pc:docMk/>
          <pc:sldMk cId="1790598627" sldId="350"/>
        </pc:sldMkLst>
        <pc:spChg chg="mod">
          <ac:chgData name="Morris, Rachael" userId="836173a8-3296-4019-b80c-e50b5675f3d4" providerId="ADAL" clId="{5E477F83-305C-4004-ABAE-77FCB1FB9C47}" dt="2021-10-26T13:17:15.153" v="122" actId="1076"/>
          <ac:spMkLst>
            <pc:docMk/>
            <pc:sldMk cId="1790598627" sldId="350"/>
            <ac:spMk id="2" creationId="{71C7EB16-241F-45B0-9B28-58A488AF0570}"/>
          </ac:spMkLst>
        </pc:spChg>
        <pc:spChg chg="del">
          <ac:chgData name="Morris, Rachael" userId="836173a8-3296-4019-b80c-e50b5675f3d4" providerId="ADAL" clId="{5E477F83-305C-4004-ABAE-77FCB1FB9C47}" dt="2021-10-26T13:14:10.743" v="36"/>
          <ac:spMkLst>
            <pc:docMk/>
            <pc:sldMk cId="1790598627" sldId="350"/>
            <ac:spMk id="3" creationId="{52A6CE74-713C-45E0-BD05-C58BF9161350}"/>
          </ac:spMkLst>
        </pc:spChg>
        <pc:spChg chg="add mod">
          <ac:chgData name="Morris, Rachael" userId="836173a8-3296-4019-b80c-e50b5675f3d4" providerId="ADAL" clId="{5E477F83-305C-4004-ABAE-77FCB1FB9C47}" dt="2021-10-26T15:20:17.841" v="600" actId="1036"/>
          <ac:spMkLst>
            <pc:docMk/>
            <pc:sldMk cId="1790598627" sldId="350"/>
            <ac:spMk id="7" creationId="{591FA21D-E1F0-4A13-8FCC-9F819837F598}"/>
          </ac:spMkLst>
        </pc:spChg>
        <pc:picChg chg="add mod">
          <ac:chgData name="Morris, Rachael" userId="836173a8-3296-4019-b80c-e50b5675f3d4" providerId="ADAL" clId="{5E477F83-305C-4004-ABAE-77FCB1FB9C47}" dt="2021-10-26T15:20:03.666" v="588" actId="1076"/>
          <ac:picMkLst>
            <pc:docMk/>
            <pc:sldMk cId="1790598627" sldId="350"/>
            <ac:picMk id="5" creationId="{4C03D169-72A0-4E7C-B25F-FA30AEBF7F74}"/>
          </ac:picMkLst>
        </pc:picChg>
      </pc:sldChg>
      <pc:sldChg chg="addSp delSp modSp add mod ord">
        <pc:chgData name="Morris, Rachael" userId="836173a8-3296-4019-b80c-e50b5675f3d4" providerId="ADAL" clId="{5E477F83-305C-4004-ABAE-77FCB1FB9C47}" dt="2021-10-26T15:15:44.165" v="483"/>
        <pc:sldMkLst>
          <pc:docMk/>
          <pc:sldMk cId="1727395096" sldId="351"/>
        </pc:sldMkLst>
        <pc:spChg chg="mod">
          <ac:chgData name="Morris, Rachael" userId="836173a8-3296-4019-b80c-e50b5675f3d4" providerId="ADAL" clId="{5E477F83-305C-4004-ABAE-77FCB1FB9C47}" dt="2021-10-26T13:17:25.435" v="125" actId="1076"/>
          <ac:spMkLst>
            <pc:docMk/>
            <pc:sldMk cId="1727395096" sldId="351"/>
            <ac:spMk id="2" creationId="{71C7EB16-241F-45B0-9B28-58A488AF0570}"/>
          </ac:spMkLst>
        </pc:spChg>
        <pc:spChg chg="del">
          <ac:chgData name="Morris, Rachael" userId="836173a8-3296-4019-b80c-e50b5675f3d4" providerId="ADAL" clId="{5E477F83-305C-4004-ABAE-77FCB1FB9C47}" dt="2021-10-26T13:16:33.722" v="109"/>
          <ac:spMkLst>
            <pc:docMk/>
            <pc:sldMk cId="1727395096" sldId="351"/>
            <ac:spMk id="3" creationId="{52A6CE74-713C-45E0-BD05-C58BF9161350}"/>
          </ac:spMkLst>
        </pc:spChg>
        <pc:spChg chg="add mod">
          <ac:chgData name="Morris, Rachael" userId="836173a8-3296-4019-b80c-e50b5675f3d4" providerId="ADAL" clId="{5E477F83-305C-4004-ABAE-77FCB1FB9C47}" dt="2021-10-26T15:15:44.165" v="483"/>
          <ac:spMkLst>
            <pc:docMk/>
            <pc:sldMk cId="1727395096" sldId="351"/>
            <ac:spMk id="6" creationId="{5A9B5CC4-7AE1-43D4-B001-389207E27E4A}"/>
          </ac:spMkLst>
        </pc:spChg>
        <pc:picChg chg="add mod">
          <ac:chgData name="Morris, Rachael" userId="836173a8-3296-4019-b80c-e50b5675f3d4" providerId="ADAL" clId="{5E477F83-305C-4004-ABAE-77FCB1FB9C47}" dt="2021-10-26T15:15:36.207" v="481" actId="1076"/>
          <ac:picMkLst>
            <pc:docMk/>
            <pc:sldMk cId="1727395096" sldId="351"/>
            <ac:picMk id="5" creationId="{1E973401-0F0A-4697-AF9E-6E8F4799B482}"/>
          </ac:picMkLst>
        </pc:picChg>
      </pc:sldChg>
      <pc:sldChg chg="addSp delSp modSp add mod">
        <pc:chgData name="Morris, Rachael" userId="836173a8-3296-4019-b80c-e50b5675f3d4" providerId="ADAL" clId="{5E477F83-305C-4004-ABAE-77FCB1FB9C47}" dt="2021-10-26T15:21:48.989" v="602" actId="1076"/>
        <pc:sldMkLst>
          <pc:docMk/>
          <pc:sldMk cId="1688048394" sldId="352"/>
        </pc:sldMkLst>
        <pc:spChg chg="mod">
          <ac:chgData name="Morris, Rachael" userId="836173a8-3296-4019-b80c-e50b5675f3d4" providerId="ADAL" clId="{5E477F83-305C-4004-ABAE-77FCB1FB9C47}" dt="2021-10-26T13:34:15.245" v="186" actId="14100"/>
          <ac:spMkLst>
            <pc:docMk/>
            <pc:sldMk cId="1688048394" sldId="352"/>
            <ac:spMk id="2" creationId="{71C7EB16-241F-45B0-9B28-58A488AF0570}"/>
          </ac:spMkLst>
        </pc:spChg>
        <pc:spChg chg="add del mod">
          <ac:chgData name="Morris, Rachael" userId="836173a8-3296-4019-b80c-e50b5675f3d4" providerId="ADAL" clId="{5E477F83-305C-4004-ABAE-77FCB1FB9C47}" dt="2021-10-26T13:33:20.155" v="139"/>
          <ac:spMkLst>
            <pc:docMk/>
            <pc:sldMk cId="1688048394" sldId="352"/>
            <ac:spMk id="4" creationId="{37A92231-1DA8-4E19-8FC6-F721DB426B00}"/>
          </ac:spMkLst>
        </pc:spChg>
        <pc:picChg chg="del">
          <ac:chgData name="Morris, Rachael" userId="836173a8-3296-4019-b80c-e50b5675f3d4" providerId="ADAL" clId="{5E477F83-305C-4004-ABAE-77FCB1FB9C47}" dt="2021-10-26T13:33:17.981" v="138" actId="478"/>
          <ac:picMkLst>
            <pc:docMk/>
            <pc:sldMk cId="1688048394" sldId="352"/>
            <ac:picMk id="5" creationId="{4C03D169-72A0-4E7C-B25F-FA30AEBF7F74}"/>
          </ac:picMkLst>
        </pc:picChg>
        <pc:picChg chg="add mod">
          <ac:chgData name="Morris, Rachael" userId="836173a8-3296-4019-b80c-e50b5675f3d4" providerId="ADAL" clId="{5E477F83-305C-4004-ABAE-77FCB1FB9C47}" dt="2021-10-26T15:21:48.989" v="602" actId="1076"/>
          <ac:picMkLst>
            <pc:docMk/>
            <pc:sldMk cId="1688048394" sldId="352"/>
            <ac:picMk id="7" creationId="{7645772D-7EF3-4790-AEFC-7643BC7B4788}"/>
          </ac:picMkLst>
        </pc:picChg>
      </pc:sldChg>
      <pc:sldChg chg="addSp delSp modSp add mod">
        <pc:chgData name="Morris, Rachael" userId="836173a8-3296-4019-b80c-e50b5675f3d4" providerId="ADAL" clId="{5E477F83-305C-4004-ABAE-77FCB1FB9C47}" dt="2021-10-26T15:36:33.124" v="833" actId="313"/>
        <pc:sldMkLst>
          <pc:docMk/>
          <pc:sldMk cId="782092063" sldId="353"/>
        </pc:sldMkLst>
        <pc:spChg chg="mod">
          <ac:chgData name="Morris, Rachael" userId="836173a8-3296-4019-b80c-e50b5675f3d4" providerId="ADAL" clId="{5E477F83-305C-4004-ABAE-77FCB1FB9C47}" dt="2021-10-26T13:59:44.111" v="251" actId="20577"/>
          <ac:spMkLst>
            <pc:docMk/>
            <pc:sldMk cId="782092063" sldId="353"/>
            <ac:spMk id="2" creationId="{484569D7-E1DA-400A-BFAA-6121A891307D}"/>
          </ac:spMkLst>
        </pc:spChg>
        <pc:spChg chg="del">
          <ac:chgData name="Morris, Rachael" userId="836173a8-3296-4019-b80c-e50b5675f3d4" providerId="ADAL" clId="{5E477F83-305C-4004-ABAE-77FCB1FB9C47}" dt="2021-10-26T13:59:27.516" v="231"/>
          <ac:spMkLst>
            <pc:docMk/>
            <pc:sldMk cId="782092063" sldId="353"/>
            <ac:spMk id="3" creationId="{200A8324-FB89-41DF-8CEC-8A3AF04080A0}"/>
          </ac:spMkLst>
        </pc:spChg>
        <pc:spChg chg="add del mod">
          <ac:chgData name="Morris, Rachael" userId="836173a8-3296-4019-b80c-e50b5675f3d4" providerId="ADAL" clId="{5E477F83-305C-4004-ABAE-77FCB1FB9C47}" dt="2021-10-26T14:54:33.757" v="410" actId="478"/>
          <ac:spMkLst>
            <pc:docMk/>
            <pc:sldMk cId="782092063" sldId="353"/>
            <ac:spMk id="6" creationId="{AC50A37A-CCB8-4554-A521-2297237F8A10}"/>
          </ac:spMkLst>
        </pc:spChg>
        <pc:spChg chg="add mod">
          <ac:chgData name="Morris, Rachael" userId="836173a8-3296-4019-b80c-e50b5675f3d4" providerId="ADAL" clId="{5E477F83-305C-4004-ABAE-77FCB1FB9C47}" dt="2021-10-26T15:36:33.124" v="833" actId="313"/>
          <ac:spMkLst>
            <pc:docMk/>
            <pc:sldMk cId="782092063" sldId="353"/>
            <ac:spMk id="7" creationId="{14717731-0A3E-43C0-9ED3-AB9BEB69CCEE}"/>
          </ac:spMkLst>
        </pc:spChg>
        <pc:picChg chg="add mod">
          <ac:chgData name="Morris, Rachael" userId="836173a8-3296-4019-b80c-e50b5675f3d4" providerId="ADAL" clId="{5E477F83-305C-4004-ABAE-77FCB1FB9C47}" dt="2021-10-26T15:34:08.875" v="650" actId="1076"/>
          <ac:picMkLst>
            <pc:docMk/>
            <pc:sldMk cId="782092063" sldId="353"/>
            <ac:picMk id="5" creationId="{75C90DA2-DD98-4E85-8662-5A86445782CC}"/>
          </ac:picMkLst>
        </pc:picChg>
      </pc:sldChg>
      <pc:sldChg chg="modSp new del mod">
        <pc:chgData name="Morris, Rachael" userId="836173a8-3296-4019-b80c-e50b5675f3d4" providerId="ADAL" clId="{5E477F83-305C-4004-ABAE-77FCB1FB9C47}" dt="2021-10-26T15:22:12.292" v="603" actId="2696"/>
        <pc:sldMkLst>
          <pc:docMk/>
          <pc:sldMk cId="3755566365" sldId="354"/>
        </pc:sldMkLst>
        <pc:spChg chg="mod">
          <ac:chgData name="Morris, Rachael" userId="836173a8-3296-4019-b80c-e50b5675f3d4" providerId="ADAL" clId="{5E477F83-305C-4004-ABAE-77FCB1FB9C47}" dt="2021-10-26T14:55:10.138" v="432" actId="20577"/>
          <ac:spMkLst>
            <pc:docMk/>
            <pc:sldMk cId="3755566365" sldId="354"/>
            <ac:spMk id="2" creationId="{DB93B64E-D0D9-4AEF-AA8E-4D33AD04975B}"/>
          </ac:spMkLst>
        </pc:spChg>
      </pc:sldChg>
      <pc:sldChg chg="modSp new del mod">
        <pc:chgData name="Morris, Rachael" userId="836173a8-3296-4019-b80c-e50b5675f3d4" providerId="ADAL" clId="{5E477F83-305C-4004-ABAE-77FCB1FB9C47}" dt="2021-10-26T15:28:52.774" v="648" actId="2696"/>
        <pc:sldMkLst>
          <pc:docMk/>
          <pc:sldMk cId="4267754540" sldId="355"/>
        </pc:sldMkLst>
        <pc:spChg chg="mod">
          <ac:chgData name="Morris, Rachael" userId="836173a8-3296-4019-b80c-e50b5675f3d4" providerId="ADAL" clId="{5E477F83-305C-4004-ABAE-77FCB1FB9C47}" dt="2021-10-26T14:55:03.219" v="422" actId="20577"/>
          <ac:spMkLst>
            <pc:docMk/>
            <pc:sldMk cId="4267754540" sldId="355"/>
            <ac:spMk id="2" creationId="{A1D68D7B-CFA9-4F27-A518-CFE26F533932}"/>
          </ac:spMkLst>
        </pc:spChg>
      </pc:sldChg>
      <pc:sldChg chg="addSp delSp modSp new mod">
        <pc:chgData name="Morris, Rachael" userId="836173a8-3296-4019-b80c-e50b5675f3d4" providerId="ADAL" clId="{5E477F83-305C-4004-ABAE-77FCB1FB9C47}" dt="2021-10-26T15:43:40.596" v="1058" actId="1076"/>
        <pc:sldMkLst>
          <pc:docMk/>
          <pc:sldMk cId="2436431047" sldId="356"/>
        </pc:sldMkLst>
        <pc:spChg chg="mod">
          <ac:chgData name="Morris, Rachael" userId="836173a8-3296-4019-b80c-e50b5675f3d4" providerId="ADAL" clId="{5E477F83-305C-4004-ABAE-77FCB1FB9C47}" dt="2021-10-26T15:38:07.208" v="844" actId="1076"/>
          <ac:spMkLst>
            <pc:docMk/>
            <pc:sldMk cId="2436431047" sldId="356"/>
            <ac:spMk id="2" creationId="{8843C9A5-C930-42C5-B598-751079EB78F9}"/>
          </ac:spMkLst>
        </pc:spChg>
        <pc:spChg chg="del">
          <ac:chgData name="Morris, Rachael" userId="836173a8-3296-4019-b80c-e50b5675f3d4" providerId="ADAL" clId="{5E477F83-305C-4004-ABAE-77FCB1FB9C47}" dt="2021-10-26T15:37:44.711" v="834"/>
          <ac:spMkLst>
            <pc:docMk/>
            <pc:sldMk cId="2436431047" sldId="356"/>
            <ac:spMk id="3" creationId="{026A92F1-02C0-4D7C-8657-ABB206BFC4B6}"/>
          </ac:spMkLst>
        </pc:spChg>
        <pc:spChg chg="add mod">
          <ac:chgData name="Morris, Rachael" userId="836173a8-3296-4019-b80c-e50b5675f3d4" providerId="ADAL" clId="{5E477F83-305C-4004-ABAE-77FCB1FB9C47}" dt="2021-10-26T15:42:48.426" v="1040" actId="1076"/>
          <ac:spMkLst>
            <pc:docMk/>
            <pc:sldMk cId="2436431047" sldId="356"/>
            <ac:spMk id="12" creationId="{1CD23C31-DFCB-4BAC-992A-E355630869BD}"/>
          </ac:spMkLst>
        </pc:spChg>
        <pc:spChg chg="add mod">
          <ac:chgData name="Morris, Rachael" userId="836173a8-3296-4019-b80c-e50b5675f3d4" providerId="ADAL" clId="{5E477F83-305C-4004-ABAE-77FCB1FB9C47}" dt="2021-10-26T15:43:00.518" v="1044" actId="14100"/>
          <ac:spMkLst>
            <pc:docMk/>
            <pc:sldMk cId="2436431047" sldId="356"/>
            <ac:spMk id="13" creationId="{6FE2818C-6DD4-42E3-996A-2BB4639C1F7C}"/>
          </ac:spMkLst>
        </pc:spChg>
        <pc:spChg chg="add mod">
          <ac:chgData name="Morris, Rachael" userId="836173a8-3296-4019-b80c-e50b5675f3d4" providerId="ADAL" clId="{5E477F83-305C-4004-ABAE-77FCB1FB9C47}" dt="2021-10-26T15:43:05.780" v="1048" actId="20577"/>
          <ac:spMkLst>
            <pc:docMk/>
            <pc:sldMk cId="2436431047" sldId="356"/>
            <ac:spMk id="14" creationId="{98F16C62-16AB-4AC1-85E8-E936ADF9153E}"/>
          </ac:spMkLst>
        </pc:spChg>
        <pc:spChg chg="add mod">
          <ac:chgData name="Morris, Rachael" userId="836173a8-3296-4019-b80c-e50b5675f3d4" providerId="ADAL" clId="{5E477F83-305C-4004-ABAE-77FCB1FB9C47}" dt="2021-10-26T15:43:40.596" v="1058" actId="1076"/>
          <ac:spMkLst>
            <pc:docMk/>
            <pc:sldMk cId="2436431047" sldId="356"/>
            <ac:spMk id="15" creationId="{75F76B3C-2A84-465C-A869-D2D456226916}"/>
          </ac:spMkLst>
        </pc:spChg>
        <pc:spChg chg="add mod">
          <ac:chgData name="Morris, Rachael" userId="836173a8-3296-4019-b80c-e50b5675f3d4" providerId="ADAL" clId="{5E477F83-305C-4004-ABAE-77FCB1FB9C47}" dt="2021-10-26T15:43:21.358" v="1056" actId="20577"/>
          <ac:spMkLst>
            <pc:docMk/>
            <pc:sldMk cId="2436431047" sldId="356"/>
            <ac:spMk id="16" creationId="{9DFE687A-7C41-48DB-9C2B-0EDCBA258401}"/>
          </ac:spMkLst>
        </pc:spChg>
        <pc:picChg chg="add mod">
          <ac:chgData name="Morris, Rachael" userId="836173a8-3296-4019-b80c-e50b5675f3d4" providerId="ADAL" clId="{5E477F83-305C-4004-ABAE-77FCB1FB9C47}" dt="2021-10-26T15:39:51.090" v="857" actId="14100"/>
          <ac:picMkLst>
            <pc:docMk/>
            <pc:sldMk cId="2436431047" sldId="356"/>
            <ac:picMk id="5" creationId="{7D3CA329-4727-4E62-B41A-E64763DFC5F2}"/>
          </ac:picMkLst>
        </pc:picChg>
        <pc:picChg chg="add mod">
          <ac:chgData name="Morris, Rachael" userId="836173a8-3296-4019-b80c-e50b5675f3d4" providerId="ADAL" clId="{5E477F83-305C-4004-ABAE-77FCB1FB9C47}" dt="2021-10-26T15:40:16.856" v="861" actId="1076"/>
          <ac:picMkLst>
            <pc:docMk/>
            <pc:sldMk cId="2436431047" sldId="356"/>
            <ac:picMk id="7" creationId="{902D80E9-2891-4005-941D-42468F257209}"/>
          </ac:picMkLst>
        </pc:picChg>
        <pc:picChg chg="add mod ord">
          <ac:chgData name="Morris, Rachael" userId="836173a8-3296-4019-b80c-e50b5675f3d4" providerId="ADAL" clId="{5E477F83-305C-4004-ABAE-77FCB1FB9C47}" dt="2021-10-26T15:41:23.042" v="866" actId="166"/>
          <ac:picMkLst>
            <pc:docMk/>
            <pc:sldMk cId="2436431047" sldId="356"/>
            <ac:picMk id="9" creationId="{07B51EC2-C64E-4EAE-8BBD-27D7DE016308}"/>
          </ac:picMkLst>
        </pc:picChg>
        <pc:picChg chg="add mod">
          <ac:chgData name="Morris, Rachael" userId="836173a8-3296-4019-b80c-e50b5675f3d4" providerId="ADAL" clId="{5E477F83-305C-4004-ABAE-77FCB1FB9C47}" dt="2021-10-26T15:41:17.373" v="865" actId="14100"/>
          <ac:picMkLst>
            <pc:docMk/>
            <pc:sldMk cId="2436431047" sldId="356"/>
            <ac:picMk id="11" creationId="{DFA30874-7DF1-4285-A8F2-FDBCEF97DB74}"/>
          </ac:picMkLst>
        </pc:picChg>
      </pc:sldChg>
      <pc:sldChg chg="addSp delSp modSp add mod ord">
        <pc:chgData name="Morris, Rachael" userId="836173a8-3296-4019-b80c-e50b5675f3d4" providerId="ADAL" clId="{5E477F83-305C-4004-ABAE-77FCB1FB9C47}" dt="2021-10-26T15:49:14.117" v="1243" actId="1076"/>
        <pc:sldMkLst>
          <pc:docMk/>
          <pc:sldMk cId="3562794083" sldId="357"/>
        </pc:sldMkLst>
        <pc:spChg chg="mod">
          <ac:chgData name="Morris, Rachael" userId="836173a8-3296-4019-b80c-e50b5675f3d4" providerId="ADAL" clId="{5E477F83-305C-4004-ABAE-77FCB1FB9C47}" dt="2021-10-26T15:46:36.834" v="1086" actId="1076"/>
          <ac:spMkLst>
            <pc:docMk/>
            <pc:sldMk cId="3562794083" sldId="357"/>
            <ac:spMk id="2" creationId="{8843C9A5-C930-42C5-B598-751079EB78F9}"/>
          </ac:spMkLst>
        </pc:spChg>
        <pc:spChg chg="del">
          <ac:chgData name="Morris, Rachael" userId="836173a8-3296-4019-b80c-e50b5675f3d4" providerId="ADAL" clId="{5E477F83-305C-4004-ABAE-77FCB1FB9C47}" dt="2021-10-26T15:44:26.535" v="1059"/>
          <ac:spMkLst>
            <pc:docMk/>
            <pc:sldMk cId="3562794083" sldId="357"/>
            <ac:spMk id="3" creationId="{026A92F1-02C0-4D7C-8657-ABB206BFC4B6}"/>
          </ac:spMkLst>
        </pc:spChg>
        <pc:spChg chg="add del mod">
          <ac:chgData name="Morris, Rachael" userId="836173a8-3296-4019-b80c-e50b5675f3d4" providerId="ADAL" clId="{5E477F83-305C-4004-ABAE-77FCB1FB9C47}" dt="2021-10-26T15:44:40.092" v="1063"/>
          <ac:spMkLst>
            <pc:docMk/>
            <pc:sldMk cId="3562794083" sldId="357"/>
            <ac:spMk id="7" creationId="{15534DC6-6F6E-4D5B-AF01-18BD33233CB1}"/>
          </ac:spMkLst>
        </pc:spChg>
        <pc:spChg chg="add mod">
          <ac:chgData name="Morris, Rachael" userId="836173a8-3296-4019-b80c-e50b5675f3d4" providerId="ADAL" clId="{5E477F83-305C-4004-ABAE-77FCB1FB9C47}" dt="2021-10-26T15:48:23.514" v="1224" actId="207"/>
          <ac:spMkLst>
            <pc:docMk/>
            <pc:sldMk cId="3562794083" sldId="357"/>
            <ac:spMk id="16" creationId="{4F60E14B-EB60-454A-AC6F-29A013B5EC90}"/>
          </ac:spMkLst>
        </pc:spChg>
        <pc:spChg chg="add mod">
          <ac:chgData name="Morris, Rachael" userId="836173a8-3296-4019-b80c-e50b5675f3d4" providerId="ADAL" clId="{5E477F83-305C-4004-ABAE-77FCB1FB9C47}" dt="2021-10-26T15:49:14.117" v="1243" actId="1076"/>
          <ac:spMkLst>
            <pc:docMk/>
            <pc:sldMk cId="3562794083" sldId="357"/>
            <ac:spMk id="17" creationId="{5F8141D4-795F-4AB0-B68D-48484745F798}"/>
          </ac:spMkLst>
        </pc:spChg>
        <pc:spChg chg="add mod">
          <ac:chgData name="Morris, Rachael" userId="836173a8-3296-4019-b80c-e50b5675f3d4" providerId="ADAL" clId="{5E477F83-305C-4004-ABAE-77FCB1FB9C47}" dt="2021-10-26T15:49:10.078" v="1242" actId="20577"/>
          <ac:spMkLst>
            <pc:docMk/>
            <pc:sldMk cId="3562794083" sldId="357"/>
            <ac:spMk id="18" creationId="{34D4C45D-3871-41B9-A209-F1D131A600F4}"/>
          </ac:spMkLst>
        </pc:spChg>
        <pc:spChg chg="add mod">
          <ac:chgData name="Morris, Rachael" userId="836173a8-3296-4019-b80c-e50b5675f3d4" providerId="ADAL" clId="{5E477F83-305C-4004-ABAE-77FCB1FB9C47}" dt="2021-10-26T15:49:07.337" v="1240" actId="20577"/>
          <ac:spMkLst>
            <pc:docMk/>
            <pc:sldMk cId="3562794083" sldId="357"/>
            <ac:spMk id="19" creationId="{A0822AB7-A87B-4CB6-AD5B-A6851970FDC8}"/>
          </ac:spMkLst>
        </pc:spChg>
        <pc:spChg chg="add mod">
          <ac:chgData name="Morris, Rachael" userId="836173a8-3296-4019-b80c-e50b5675f3d4" providerId="ADAL" clId="{5E477F83-305C-4004-ABAE-77FCB1FB9C47}" dt="2021-10-26T15:49:02.462" v="1238" actId="20577"/>
          <ac:spMkLst>
            <pc:docMk/>
            <pc:sldMk cId="3562794083" sldId="357"/>
            <ac:spMk id="20" creationId="{F391BAE7-56B3-4B68-9AF1-7BE64FD64759}"/>
          </ac:spMkLst>
        </pc:spChg>
        <pc:picChg chg="add del mod">
          <ac:chgData name="Morris, Rachael" userId="836173a8-3296-4019-b80c-e50b5675f3d4" providerId="ADAL" clId="{5E477F83-305C-4004-ABAE-77FCB1FB9C47}" dt="2021-10-26T15:44:36.567" v="1062" actId="478"/>
          <ac:picMkLst>
            <pc:docMk/>
            <pc:sldMk cId="3562794083" sldId="357"/>
            <ac:picMk id="5" creationId="{CFC5EDCA-2F26-44DD-9F74-56562F372105}"/>
          </ac:picMkLst>
        </pc:picChg>
        <pc:picChg chg="add mod">
          <ac:chgData name="Morris, Rachael" userId="836173a8-3296-4019-b80c-e50b5675f3d4" providerId="ADAL" clId="{5E477F83-305C-4004-ABAE-77FCB1FB9C47}" dt="2021-10-26T15:46:08.685" v="1082" actId="962"/>
          <ac:picMkLst>
            <pc:docMk/>
            <pc:sldMk cId="3562794083" sldId="357"/>
            <ac:picMk id="9" creationId="{8DFF0E6B-2095-40BF-A0BF-E89E0732A386}"/>
          </ac:picMkLst>
        </pc:picChg>
        <pc:picChg chg="add mod">
          <ac:chgData name="Morris, Rachael" userId="836173a8-3296-4019-b80c-e50b5675f3d4" providerId="ADAL" clId="{5E477F83-305C-4004-ABAE-77FCB1FB9C47}" dt="2021-10-26T15:45:59.429" v="1078" actId="1076"/>
          <ac:picMkLst>
            <pc:docMk/>
            <pc:sldMk cId="3562794083" sldId="357"/>
            <ac:picMk id="11" creationId="{297BCF17-A32E-43DE-9BA9-34B935790749}"/>
          </ac:picMkLst>
        </pc:picChg>
        <pc:picChg chg="add mod">
          <ac:chgData name="Morris, Rachael" userId="836173a8-3296-4019-b80c-e50b5675f3d4" providerId="ADAL" clId="{5E477F83-305C-4004-ABAE-77FCB1FB9C47}" dt="2021-10-26T15:45:37.143" v="1076" actId="1076"/>
          <ac:picMkLst>
            <pc:docMk/>
            <pc:sldMk cId="3562794083" sldId="357"/>
            <ac:picMk id="13" creationId="{95B2FF16-D50B-4413-9AF7-2A785DF34ECA}"/>
          </ac:picMkLst>
        </pc:picChg>
        <pc:picChg chg="add mod ord">
          <ac:chgData name="Morris, Rachael" userId="836173a8-3296-4019-b80c-e50b5675f3d4" providerId="ADAL" clId="{5E477F83-305C-4004-ABAE-77FCB1FB9C47}" dt="2021-10-26T15:46:23.199" v="1083" actId="167"/>
          <ac:picMkLst>
            <pc:docMk/>
            <pc:sldMk cId="3562794083" sldId="357"/>
            <ac:picMk id="15" creationId="{851DB22E-27EF-4186-A820-CF3C7DB44EC9}"/>
          </ac:picMkLst>
        </pc:picChg>
      </pc:sldChg>
    </pc:docChg>
  </pc:docChgLst>
  <pc:docChgLst>
    <pc:chgData name="Morris, Rachael" userId="836173a8-3296-4019-b80c-e50b5675f3d4" providerId="ADAL" clId="{43447436-17BB-47C8-96EE-7B3DDEB38349}"/>
    <pc:docChg chg="undo custSel addSld delSld modSld">
      <pc:chgData name="Morris, Rachael" userId="836173a8-3296-4019-b80c-e50b5675f3d4" providerId="ADAL" clId="{43447436-17BB-47C8-96EE-7B3DDEB38349}" dt="2022-01-27T14:34:38.805" v="492" actId="20577"/>
      <pc:docMkLst>
        <pc:docMk/>
      </pc:docMkLst>
      <pc:sldChg chg="del">
        <pc:chgData name="Morris, Rachael" userId="836173a8-3296-4019-b80c-e50b5675f3d4" providerId="ADAL" clId="{43447436-17BB-47C8-96EE-7B3DDEB38349}" dt="2022-01-17T15:29:01.195" v="94" actId="47"/>
        <pc:sldMkLst>
          <pc:docMk/>
          <pc:sldMk cId="3984740230" sldId="262"/>
        </pc:sldMkLst>
      </pc:sldChg>
      <pc:sldChg chg="del">
        <pc:chgData name="Morris, Rachael" userId="836173a8-3296-4019-b80c-e50b5675f3d4" providerId="ADAL" clId="{43447436-17BB-47C8-96EE-7B3DDEB38349}" dt="2022-01-17T15:29:01.195" v="94" actId="47"/>
        <pc:sldMkLst>
          <pc:docMk/>
          <pc:sldMk cId="1072035223" sldId="263"/>
        </pc:sldMkLst>
      </pc:sldChg>
      <pc:sldChg chg="del">
        <pc:chgData name="Morris, Rachael" userId="836173a8-3296-4019-b80c-e50b5675f3d4" providerId="ADAL" clId="{43447436-17BB-47C8-96EE-7B3DDEB38349}" dt="2022-01-17T15:29:01.195" v="94" actId="47"/>
        <pc:sldMkLst>
          <pc:docMk/>
          <pc:sldMk cId="3497119103" sldId="264"/>
        </pc:sldMkLst>
      </pc:sldChg>
      <pc:sldChg chg="modSp mod">
        <pc:chgData name="Morris, Rachael" userId="836173a8-3296-4019-b80c-e50b5675f3d4" providerId="ADAL" clId="{43447436-17BB-47C8-96EE-7B3DDEB38349}" dt="2022-01-25T09:28:37.974" v="465" actId="20577"/>
        <pc:sldMkLst>
          <pc:docMk/>
          <pc:sldMk cId="2379502985" sldId="268"/>
        </pc:sldMkLst>
        <pc:spChg chg="mod">
          <ac:chgData name="Morris, Rachael" userId="836173a8-3296-4019-b80c-e50b5675f3d4" providerId="ADAL" clId="{43447436-17BB-47C8-96EE-7B3DDEB38349}" dt="2022-01-25T09:28:37.974" v="465" actId="20577"/>
          <ac:spMkLst>
            <pc:docMk/>
            <pc:sldMk cId="2379502985" sldId="268"/>
            <ac:spMk id="2" creationId="{F14D305E-CD06-440B-B8DD-048650BE14D0}"/>
          </ac:spMkLst>
        </pc:spChg>
        <pc:spChg chg="mod">
          <ac:chgData name="Morris, Rachael" userId="836173a8-3296-4019-b80c-e50b5675f3d4" providerId="ADAL" clId="{43447436-17BB-47C8-96EE-7B3DDEB38349}" dt="2022-01-17T15:30:36.879" v="137" actId="27636"/>
          <ac:spMkLst>
            <pc:docMk/>
            <pc:sldMk cId="2379502985" sldId="268"/>
            <ac:spMk id="3" creationId="{55E8CE1A-80AF-41A5-85A6-34A40EAFC260}"/>
          </ac:spMkLst>
        </pc:spChg>
      </pc:sldChg>
      <pc:sldChg chg="del">
        <pc:chgData name="Morris, Rachael" userId="836173a8-3296-4019-b80c-e50b5675f3d4" providerId="ADAL" clId="{43447436-17BB-47C8-96EE-7B3DDEB38349}" dt="2022-01-17T15:29:01.195" v="94" actId="47"/>
        <pc:sldMkLst>
          <pc:docMk/>
          <pc:sldMk cId="2445541548" sldId="269"/>
        </pc:sldMkLst>
      </pc:sldChg>
      <pc:sldChg chg="del">
        <pc:chgData name="Morris, Rachael" userId="836173a8-3296-4019-b80c-e50b5675f3d4" providerId="ADAL" clId="{43447436-17BB-47C8-96EE-7B3DDEB38349}" dt="2022-01-17T15:29:01.195" v="94" actId="47"/>
        <pc:sldMkLst>
          <pc:docMk/>
          <pc:sldMk cId="2319240531" sldId="270"/>
        </pc:sldMkLst>
      </pc:sldChg>
      <pc:sldChg chg="del">
        <pc:chgData name="Morris, Rachael" userId="836173a8-3296-4019-b80c-e50b5675f3d4" providerId="ADAL" clId="{43447436-17BB-47C8-96EE-7B3DDEB38349}" dt="2022-01-17T15:29:01.195" v="94" actId="47"/>
        <pc:sldMkLst>
          <pc:docMk/>
          <pc:sldMk cId="474169903" sldId="271"/>
        </pc:sldMkLst>
      </pc:sldChg>
      <pc:sldChg chg="del">
        <pc:chgData name="Morris, Rachael" userId="836173a8-3296-4019-b80c-e50b5675f3d4" providerId="ADAL" clId="{43447436-17BB-47C8-96EE-7B3DDEB38349}" dt="2022-01-17T15:29:01.195" v="94" actId="47"/>
        <pc:sldMkLst>
          <pc:docMk/>
          <pc:sldMk cId="1230114742" sldId="280"/>
        </pc:sldMkLst>
      </pc:sldChg>
      <pc:sldChg chg="del">
        <pc:chgData name="Morris, Rachael" userId="836173a8-3296-4019-b80c-e50b5675f3d4" providerId="ADAL" clId="{43447436-17BB-47C8-96EE-7B3DDEB38349}" dt="2022-01-17T15:29:01.195" v="94" actId="47"/>
        <pc:sldMkLst>
          <pc:docMk/>
          <pc:sldMk cId="3234257267" sldId="281"/>
        </pc:sldMkLst>
      </pc:sldChg>
      <pc:sldChg chg="del">
        <pc:chgData name="Morris, Rachael" userId="836173a8-3296-4019-b80c-e50b5675f3d4" providerId="ADAL" clId="{43447436-17BB-47C8-96EE-7B3DDEB38349}" dt="2022-01-17T15:29:01.195" v="94" actId="47"/>
        <pc:sldMkLst>
          <pc:docMk/>
          <pc:sldMk cId="2027354292" sldId="284"/>
        </pc:sldMkLst>
      </pc:sldChg>
      <pc:sldChg chg="del">
        <pc:chgData name="Morris, Rachael" userId="836173a8-3296-4019-b80c-e50b5675f3d4" providerId="ADAL" clId="{43447436-17BB-47C8-96EE-7B3DDEB38349}" dt="2022-01-17T15:29:01.195" v="94" actId="47"/>
        <pc:sldMkLst>
          <pc:docMk/>
          <pc:sldMk cId="451365865" sldId="286"/>
        </pc:sldMkLst>
      </pc:sldChg>
      <pc:sldChg chg="del">
        <pc:chgData name="Morris, Rachael" userId="836173a8-3296-4019-b80c-e50b5675f3d4" providerId="ADAL" clId="{43447436-17BB-47C8-96EE-7B3DDEB38349}" dt="2022-01-17T15:29:01.195" v="94" actId="47"/>
        <pc:sldMkLst>
          <pc:docMk/>
          <pc:sldMk cId="2596583342" sldId="287"/>
        </pc:sldMkLst>
      </pc:sldChg>
      <pc:sldChg chg="del">
        <pc:chgData name="Morris, Rachael" userId="836173a8-3296-4019-b80c-e50b5675f3d4" providerId="ADAL" clId="{43447436-17BB-47C8-96EE-7B3DDEB38349}" dt="2022-01-17T15:29:01.195" v="94" actId="47"/>
        <pc:sldMkLst>
          <pc:docMk/>
          <pc:sldMk cId="194417961" sldId="288"/>
        </pc:sldMkLst>
      </pc:sldChg>
      <pc:sldChg chg="del">
        <pc:chgData name="Morris, Rachael" userId="836173a8-3296-4019-b80c-e50b5675f3d4" providerId="ADAL" clId="{43447436-17BB-47C8-96EE-7B3DDEB38349}" dt="2022-01-17T15:29:01.195" v="94" actId="47"/>
        <pc:sldMkLst>
          <pc:docMk/>
          <pc:sldMk cId="1052464580" sldId="289"/>
        </pc:sldMkLst>
      </pc:sldChg>
      <pc:sldChg chg="del">
        <pc:chgData name="Morris, Rachael" userId="836173a8-3296-4019-b80c-e50b5675f3d4" providerId="ADAL" clId="{43447436-17BB-47C8-96EE-7B3DDEB38349}" dt="2022-01-17T15:29:01.195" v="94" actId="47"/>
        <pc:sldMkLst>
          <pc:docMk/>
          <pc:sldMk cId="4012181185" sldId="290"/>
        </pc:sldMkLst>
      </pc:sldChg>
      <pc:sldChg chg="del">
        <pc:chgData name="Morris, Rachael" userId="836173a8-3296-4019-b80c-e50b5675f3d4" providerId="ADAL" clId="{43447436-17BB-47C8-96EE-7B3DDEB38349}" dt="2022-01-17T15:29:01.195" v="94" actId="47"/>
        <pc:sldMkLst>
          <pc:docMk/>
          <pc:sldMk cId="96909982" sldId="291"/>
        </pc:sldMkLst>
      </pc:sldChg>
      <pc:sldChg chg="del">
        <pc:chgData name="Morris, Rachael" userId="836173a8-3296-4019-b80c-e50b5675f3d4" providerId="ADAL" clId="{43447436-17BB-47C8-96EE-7B3DDEB38349}" dt="2022-01-17T15:29:01.195" v="94" actId="47"/>
        <pc:sldMkLst>
          <pc:docMk/>
          <pc:sldMk cId="802440980" sldId="292"/>
        </pc:sldMkLst>
      </pc:sldChg>
      <pc:sldChg chg="del">
        <pc:chgData name="Morris, Rachael" userId="836173a8-3296-4019-b80c-e50b5675f3d4" providerId="ADAL" clId="{43447436-17BB-47C8-96EE-7B3DDEB38349}" dt="2022-01-17T15:29:01.195" v="94" actId="47"/>
        <pc:sldMkLst>
          <pc:docMk/>
          <pc:sldMk cId="992650886" sldId="293"/>
        </pc:sldMkLst>
      </pc:sldChg>
      <pc:sldChg chg="del">
        <pc:chgData name="Morris, Rachael" userId="836173a8-3296-4019-b80c-e50b5675f3d4" providerId="ADAL" clId="{43447436-17BB-47C8-96EE-7B3DDEB38349}" dt="2022-01-17T15:29:01.195" v="94" actId="47"/>
        <pc:sldMkLst>
          <pc:docMk/>
          <pc:sldMk cId="2239451019" sldId="294"/>
        </pc:sldMkLst>
      </pc:sldChg>
      <pc:sldChg chg="del">
        <pc:chgData name="Morris, Rachael" userId="836173a8-3296-4019-b80c-e50b5675f3d4" providerId="ADAL" clId="{43447436-17BB-47C8-96EE-7B3DDEB38349}" dt="2022-01-17T15:29:01.195" v="94" actId="47"/>
        <pc:sldMkLst>
          <pc:docMk/>
          <pc:sldMk cId="113064991" sldId="300"/>
        </pc:sldMkLst>
      </pc:sldChg>
      <pc:sldChg chg="del">
        <pc:chgData name="Morris, Rachael" userId="836173a8-3296-4019-b80c-e50b5675f3d4" providerId="ADAL" clId="{43447436-17BB-47C8-96EE-7B3DDEB38349}" dt="2022-01-17T15:29:01.195" v="94" actId="47"/>
        <pc:sldMkLst>
          <pc:docMk/>
          <pc:sldMk cId="694693673" sldId="302"/>
        </pc:sldMkLst>
      </pc:sldChg>
      <pc:sldChg chg="del">
        <pc:chgData name="Morris, Rachael" userId="836173a8-3296-4019-b80c-e50b5675f3d4" providerId="ADAL" clId="{43447436-17BB-47C8-96EE-7B3DDEB38349}" dt="2022-01-17T15:29:01.195" v="94" actId="47"/>
        <pc:sldMkLst>
          <pc:docMk/>
          <pc:sldMk cId="92779613" sldId="303"/>
        </pc:sldMkLst>
      </pc:sldChg>
      <pc:sldChg chg="del">
        <pc:chgData name="Morris, Rachael" userId="836173a8-3296-4019-b80c-e50b5675f3d4" providerId="ADAL" clId="{43447436-17BB-47C8-96EE-7B3DDEB38349}" dt="2022-01-17T15:29:01.195" v="94" actId="47"/>
        <pc:sldMkLst>
          <pc:docMk/>
          <pc:sldMk cId="1492547790" sldId="304"/>
        </pc:sldMkLst>
      </pc:sldChg>
      <pc:sldChg chg="del">
        <pc:chgData name="Morris, Rachael" userId="836173a8-3296-4019-b80c-e50b5675f3d4" providerId="ADAL" clId="{43447436-17BB-47C8-96EE-7B3DDEB38349}" dt="2022-01-17T15:29:01.195" v="94" actId="47"/>
        <pc:sldMkLst>
          <pc:docMk/>
          <pc:sldMk cId="3713502623" sldId="308"/>
        </pc:sldMkLst>
      </pc:sldChg>
      <pc:sldChg chg="del">
        <pc:chgData name="Morris, Rachael" userId="836173a8-3296-4019-b80c-e50b5675f3d4" providerId="ADAL" clId="{43447436-17BB-47C8-96EE-7B3DDEB38349}" dt="2022-01-17T15:29:01.195" v="94" actId="47"/>
        <pc:sldMkLst>
          <pc:docMk/>
          <pc:sldMk cId="761029746" sldId="309"/>
        </pc:sldMkLst>
      </pc:sldChg>
      <pc:sldChg chg="del">
        <pc:chgData name="Morris, Rachael" userId="836173a8-3296-4019-b80c-e50b5675f3d4" providerId="ADAL" clId="{43447436-17BB-47C8-96EE-7B3DDEB38349}" dt="2022-01-17T15:29:01.195" v="94" actId="47"/>
        <pc:sldMkLst>
          <pc:docMk/>
          <pc:sldMk cId="1122910052" sldId="310"/>
        </pc:sldMkLst>
      </pc:sldChg>
      <pc:sldChg chg="del">
        <pc:chgData name="Morris, Rachael" userId="836173a8-3296-4019-b80c-e50b5675f3d4" providerId="ADAL" clId="{43447436-17BB-47C8-96EE-7B3DDEB38349}" dt="2022-01-17T15:29:01.195" v="94" actId="47"/>
        <pc:sldMkLst>
          <pc:docMk/>
          <pc:sldMk cId="3179557995" sldId="311"/>
        </pc:sldMkLst>
      </pc:sldChg>
      <pc:sldChg chg="del">
        <pc:chgData name="Morris, Rachael" userId="836173a8-3296-4019-b80c-e50b5675f3d4" providerId="ADAL" clId="{43447436-17BB-47C8-96EE-7B3DDEB38349}" dt="2022-01-17T15:29:01.195" v="94" actId="47"/>
        <pc:sldMkLst>
          <pc:docMk/>
          <pc:sldMk cId="1190963392" sldId="312"/>
        </pc:sldMkLst>
      </pc:sldChg>
      <pc:sldChg chg="del">
        <pc:chgData name="Morris, Rachael" userId="836173a8-3296-4019-b80c-e50b5675f3d4" providerId="ADAL" clId="{43447436-17BB-47C8-96EE-7B3DDEB38349}" dt="2022-01-17T15:29:01.195" v="94" actId="47"/>
        <pc:sldMkLst>
          <pc:docMk/>
          <pc:sldMk cId="620778941" sldId="313"/>
        </pc:sldMkLst>
      </pc:sldChg>
      <pc:sldChg chg="del">
        <pc:chgData name="Morris, Rachael" userId="836173a8-3296-4019-b80c-e50b5675f3d4" providerId="ADAL" clId="{43447436-17BB-47C8-96EE-7B3DDEB38349}" dt="2022-01-17T15:29:01.195" v="94" actId="47"/>
        <pc:sldMkLst>
          <pc:docMk/>
          <pc:sldMk cId="749098085" sldId="314"/>
        </pc:sldMkLst>
      </pc:sldChg>
      <pc:sldChg chg="del">
        <pc:chgData name="Morris, Rachael" userId="836173a8-3296-4019-b80c-e50b5675f3d4" providerId="ADAL" clId="{43447436-17BB-47C8-96EE-7B3DDEB38349}" dt="2022-01-17T15:29:01.195" v="94" actId="47"/>
        <pc:sldMkLst>
          <pc:docMk/>
          <pc:sldMk cId="4067914465" sldId="316"/>
        </pc:sldMkLst>
      </pc:sldChg>
      <pc:sldChg chg="del">
        <pc:chgData name="Morris, Rachael" userId="836173a8-3296-4019-b80c-e50b5675f3d4" providerId="ADAL" clId="{43447436-17BB-47C8-96EE-7B3DDEB38349}" dt="2022-01-17T15:29:01.195" v="94" actId="47"/>
        <pc:sldMkLst>
          <pc:docMk/>
          <pc:sldMk cId="278127474" sldId="317"/>
        </pc:sldMkLst>
      </pc:sldChg>
      <pc:sldChg chg="del">
        <pc:chgData name="Morris, Rachael" userId="836173a8-3296-4019-b80c-e50b5675f3d4" providerId="ADAL" clId="{43447436-17BB-47C8-96EE-7B3DDEB38349}" dt="2022-01-17T15:29:01.195" v="94" actId="47"/>
        <pc:sldMkLst>
          <pc:docMk/>
          <pc:sldMk cId="3133663444" sldId="318"/>
        </pc:sldMkLst>
      </pc:sldChg>
      <pc:sldChg chg="del">
        <pc:chgData name="Morris, Rachael" userId="836173a8-3296-4019-b80c-e50b5675f3d4" providerId="ADAL" clId="{43447436-17BB-47C8-96EE-7B3DDEB38349}" dt="2022-01-17T15:29:01.195" v="94" actId="47"/>
        <pc:sldMkLst>
          <pc:docMk/>
          <pc:sldMk cId="3462591131" sldId="319"/>
        </pc:sldMkLst>
      </pc:sldChg>
      <pc:sldChg chg="del">
        <pc:chgData name="Morris, Rachael" userId="836173a8-3296-4019-b80c-e50b5675f3d4" providerId="ADAL" clId="{43447436-17BB-47C8-96EE-7B3DDEB38349}" dt="2022-01-17T15:29:01.195" v="94" actId="47"/>
        <pc:sldMkLst>
          <pc:docMk/>
          <pc:sldMk cId="1169836021" sldId="320"/>
        </pc:sldMkLst>
      </pc:sldChg>
      <pc:sldChg chg="del">
        <pc:chgData name="Morris, Rachael" userId="836173a8-3296-4019-b80c-e50b5675f3d4" providerId="ADAL" clId="{43447436-17BB-47C8-96EE-7B3DDEB38349}" dt="2022-01-17T15:29:01.195" v="94" actId="47"/>
        <pc:sldMkLst>
          <pc:docMk/>
          <pc:sldMk cId="1720216991" sldId="321"/>
        </pc:sldMkLst>
      </pc:sldChg>
      <pc:sldChg chg="del">
        <pc:chgData name="Morris, Rachael" userId="836173a8-3296-4019-b80c-e50b5675f3d4" providerId="ADAL" clId="{43447436-17BB-47C8-96EE-7B3DDEB38349}" dt="2022-01-17T15:29:01.195" v="94" actId="47"/>
        <pc:sldMkLst>
          <pc:docMk/>
          <pc:sldMk cId="2223182243" sldId="322"/>
        </pc:sldMkLst>
      </pc:sldChg>
      <pc:sldChg chg="del">
        <pc:chgData name="Morris, Rachael" userId="836173a8-3296-4019-b80c-e50b5675f3d4" providerId="ADAL" clId="{43447436-17BB-47C8-96EE-7B3DDEB38349}" dt="2022-01-17T15:29:01.195" v="94" actId="47"/>
        <pc:sldMkLst>
          <pc:docMk/>
          <pc:sldMk cId="2565360934" sldId="323"/>
        </pc:sldMkLst>
      </pc:sldChg>
      <pc:sldChg chg="del">
        <pc:chgData name="Morris, Rachael" userId="836173a8-3296-4019-b80c-e50b5675f3d4" providerId="ADAL" clId="{43447436-17BB-47C8-96EE-7B3DDEB38349}" dt="2022-01-17T15:29:01.195" v="94" actId="47"/>
        <pc:sldMkLst>
          <pc:docMk/>
          <pc:sldMk cId="18227777" sldId="324"/>
        </pc:sldMkLst>
      </pc:sldChg>
      <pc:sldChg chg="del">
        <pc:chgData name="Morris, Rachael" userId="836173a8-3296-4019-b80c-e50b5675f3d4" providerId="ADAL" clId="{43447436-17BB-47C8-96EE-7B3DDEB38349}" dt="2022-01-17T15:29:01.195" v="94" actId="47"/>
        <pc:sldMkLst>
          <pc:docMk/>
          <pc:sldMk cId="2778871601" sldId="325"/>
        </pc:sldMkLst>
      </pc:sldChg>
      <pc:sldChg chg="del">
        <pc:chgData name="Morris, Rachael" userId="836173a8-3296-4019-b80c-e50b5675f3d4" providerId="ADAL" clId="{43447436-17BB-47C8-96EE-7B3DDEB38349}" dt="2022-01-17T15:29:01.195" v="94" actId="47"/>
        <pc:sldMkLst>
          <pc:docMk/>
          <pc:sldMk cId="3747475928" sldId="326"/>
        </pc:sldMkLst>
      </pc:sldChg>
      <pc:sldChg chg="del">
        <pc:chgData name="Morris, Rachael" userId="836173a8-3296-4019-b80c-e50b5675f3d4" providerId="ADAL" clId="{43447436-17BB-47C8-96EE-7B3DDEB38349}" dt="2022-01-17T15:29:01.195" v="94" actId="47"/>
        <pc:sldMkLst>
          <pc:docMk/>
          <pc:sldMk cId="430806350" sldId="327"/>
        </pc:sldMkLst>
      </pc:sldChg>
      <pc:sldChg chg="del">
        <pc:chgData name="Morris, Rachael" userId="836173a8-3296-4019-b80c-e50b5675f3d4" providerId="ADAL" clId="{43447436-17BB-47C8-96EE-7B3DDEB38349}" dt="2022-01-17T15:29:01.195" v="94" actId="47"/>
        <pc:sldMkLst>
          <pc:docMk/>
          <pc:sldMk cId="2563341419" sldId="328"/>
        </pc:sldMkLst>
      </pc:sldChg>
      <pc:sldChg chg="del">
        <pc:chgData name="Morris, Rachael" userId="836173a8-3296-4019-b80c-e50b5675f3d4" providerId="ADAL" clId="{43447436-17BB-47C8-96EE-7B3DDEB38349}" dt="2022-01-17T15:29:01.195" v="94" actId="47"/>
        <pc:sldMkLst>
          <pc:docMk/>
          <pc:sldMk cId="251953669" sldId="329"/>
        </pc:sldMkLst>
      </pc:sldChg>
      <pc:sldChg chg="del">
        <pc:chgData name="Morris, Rachael" userId="836173a8-3296-4019-b80c-e50b5675f3d4" providerId="ADAL" clId="{43447436-17BB-47C8-96EE-7B3DDEB38349}" dt="2022-01-17T15:29:01.195" v="94" actId="47"/>
        <pc:sldMkLst>
          <pc:docMk/>
          <pc:sldMk cId="2784858727" sldId="330"/>
        </pc:sldMkLst>
      </pc:sldChg>
      <pc:sldChg chg="del">
        <pc:chgData name="Morris, Rachael" userId="836173a8-3296-4019-b80c-e50b5675f3d4" providerId="ADAL" clId="{43447436-17BB-47C8-96EE-7B3DDEB38349}" dt="2022-01-17T15:29:01.195" v="94" actId="47"/>
        <pc:sldMkLst>
          <pc:docMk/>
          <pc:sldMk cId="1326186843" sldId="331"/>
        </pc:sldMkLst>
      </pc:sldChg>
      <pc:sldChg chg="del">
        <pc:chgData name="Morris, Rachael" userId="836173a8-3296-4019-b80c-e50b5675f3d4" providerId="ADAL" clId="{43447436-17BB-47C8-96EE-7B3DDEB38349}" dt="2022-01-17T15:29:01.195" v="94" actId="47"/>
        <pc:sldMkLst>
          <pc:docMk/>
          <pc:sldMk cId="3965211425" sldId="332"/>
        </pc:sldMkLst>
      </pc:sldChg>
      <pc:sldChg chg="del">
        <pc:chgData name="Morris, Rachael" userId="836173a8-3296-4019-b80c-e50b5675f3d4" providerId="ADAL" clId="{43447436-17BB-47C8-96EE-7B3DDEB38349}" dt="2022-01-17T15:29:01.195" v="94" actId="47"/>
        <pc:sldMkLst>
          <pc:docMk/>
          <pc:sldMk cId="110480116" sldId="333"/>
        </pc:sldMkLst>
      </pc:sldChg>
      <pc:sldChg chg="del">
        <pc:chgData name="Morris, Rachael" userId="836173a8-3296-4019-b80c-e50b5675f3d4" providerId="ADAL" clId="{43447436-17BB-47C8-96EE-7B3DDEB38349}" dt="2022-01-17T15:29:01.195" v="94" actId="47"/>
        <pc:sldMkLst>
          <pc:docMk/>
          <pc:sldMk cId="3263423939" sldId="334"/>
        </pc:sldMkLst>
      </pc:sldChg>
      <pc:sldChg chg="del">
        <pc:chgData name="Morris, Rachael" userId="836173a8-3296-4019-b80c-e50b5675f3d4" providerId="ADAL" clId="{43447436-17BB-47C8-96EE-7B3DDEB38349}" dt="2022-01-17T15:29:01.195" v="94" actId="47"/>
        <pc:sldMkLst>
          <pc:docMk/>
          <pc:sldMk cId="2231600922" sldId="335"/>
        </pc:sldMkLst>
      </pc:sldChg>
      <pc:sldChg chg="del">
        <pc:chgData name="Morris, Rachael" userId="836173a8-3296-4019-b80c-e50b5675f3d4" providerId="ADAL" clId="{43447436-17BB-47C8-96EE-7B3DDEB38349}" dt="2022-01-17T15:29:01.195" v="94" actId="47"/>
        <pc:sldMkLst>
          <pc:docMk/>
          <pc:sldMk cId="1991246614" sldId="336"/>
        </pc:sldMkLst>
      </pc:sldChg>
      <pc:sldChg chg="del">
        <pc:chgData name="Morris, Rachael" userId="836173a8-3296-4019-b80c-e50b5675f3d4" providerId="ADAL" clId="{43447436-17BB-47C8-96EE-7B3DDEB38349}" dt="2022-01-17T15:29:01.195" v="94" actId="47"/>
        <pc:sldMkLst>
          <pc:docMk/>
          <pc:sldMk cId="364222104" sldId="339"/>
        </pc:sldMkLst>
      </pc:sldChg>
      <pc:sldChg chg="del">
        <pc:chgData name="Morris, Rachael" userId="836173a8-3296-4019-b80c-e50b5675f3d4" providerId="ADAL" clId="{43447436-17BB-47C8-96EE-7B3DDEB38349}" dt="2022-01-17T15:29:01.195" v="94" actId="47"/>
        <pc:sldMkLst>
          <pc:docMk/>
          <pc:sldMk cId="2912692508" sldId="340"/>
        </pc:sldMkLst>
      </pc:sldChg>
      <pc:sldChg chg="del">
        <pc:chgData name="Morris, Rachael" userId="836173a8-3296-4019-b80c-e50b5675f3d4" providerId="ADAL" clId="{43447436-17BB-47C8-96EE-7B3DDEB38349}" dt="2022-01-17T15:29:01.195" v="94" actId="47"/>
        <pc:sldMkLst>
          <pc:docMk/>
          <pc:sldMk cId="4063304638" sldId="341"/>
        </pc:sldMkLst>
      </pc:sldChg>
      <pc:sldChg chg="del">
        <pc:chgData name="Morris, Rachael" userId="836173a8-3296-4019-b80c-e50b5675f3d4" providerId="ADAL" clId="{43447436-17BB-47C8-96EE-7B3DDEB38349}" dt="2022-01-17T15:29:01.195" v="94" actId="47"/>
        <pc:sldMkLst>
          <pc:docMk/>
          <pc:sldMk cId="1716706896" sldId="342"/>
        </pc:sldMkLst>
      </pc:sldChg>
      <pc:sldChg chg="del">
        <pc:chgData name="Morris, Rachael" userId="836173a8-3296-4019-b80c-e50b5675f3d4" providerId="ADAL" clId="{43447436-17BB-47C8-96EE-7B3DDEB38349}" dt="2022-01-17T15:29:01.195" v="94" actId="47"/>
        <pc:sldMkLst>
          <pc:docMk/>
          <pc:sldMk cId="2700358506" sldId="343"/>
        </pc:sldMkLst>
      </pc:sldChg>
      <pc:sldChg chg="del">
        <pc:chgData name="Morris, Rachael" userId="836173a8-3296-4019-b80c-e50b5675f3d4" providerId="ADAL" clId="{43447436-17BB-47C8-96EE-7B3DDEB38349}" dt="2022-01-17T15:29:01.195" v="94" actId="47"/>
        <pc:sldMkLst>
          <pc:docMk/>
          <pc:sldMk cId="2744122001" sldId="344"/>
        </pc:sldMkLst>
      </pc:sldChg>
      <pc:sldChg chg="del">
        <pc:chgData name="Morris, Rachael" userId="836173a8-3296-4019-b80c-e50b5675f3d4" providerId="ADAL" clId="{43447436-17BB-47C8-96EE-7B3DDEB38349}" dt="2022-01-17T15:29:01.195" v="94" actId="47"/>
        <pc:sldMkLst>
          <pc:docMk/>
          <pc:sldMk cId="3626274791" sldId="345"/>
        </pc:sldMkLst>
      </pc:sldChg>
      <pc:sldChg chg="del">
        <pc:chgData name="Morris, Rachael" userId="836173a8-3296-4019-b80c-e50b5675f3d4" providerId="ADAL" clId="{43447436-17BB-47C8-96EE-7B3DDEB38349}" dt="2022-01-17T15:29:01.195" v="94" actId="47"/>
        <pc:sldMkLst>
          <pc:docMk/>
          <pc:sldMk cId="411236449" sldId="346"/>
        </pc:sldMkLst>
      </pc:sldChg>
      <pc:sldChg chg="del">
        <pc:chgData name="Morris, Rachael" userId="836173a8-3296-4019-b80c-e50b5675f3d4" providerId="ADAL" clId="{43447436-17BB-47C8-96EE-7B3DDEB38349}" dt="2022-01-17T15:29:01.195" v="94" actId="47"/>
        <pc:sldMkLst>
          <pc:docMk/>
          <pc:sldMk cId="434128223" sldId="347"/>
        </pc:sldMkLst>
      </pc:sldChg>
      <pc:sldChg chg="addSp delSp modSp mod">
        <pc:chgData name="Morris, Rachael" userId="836173a8-3296-4019-b80c-e50b5675f3d4" providerId="ADAL" clId="{43447436-17BB-47C8-96EE-7B3DDEB38349}" dt="2022-01-25T09:11:12.583" v="460" actId="1076"/>
        <pc:sldMkLst>
          <pc:docMk/>
          <pc:sldMk cId="1766008786" sldId="348"/>
        </pc:sldMkLst>
        <pc:spChg chg="mod">
          <ac:chgData name="Morris, Rachael" userId="836173a8-3296-4019-b80c-e50b5675f3d4" providerId="ADAL" clId="{43447436-17BB-47C8-96EE-7B3DDEB38349}" dt="2022-01-17T15:31:06.714" v="139" actId="1076"/>
          <ac:spMkLst>
            <pc:docMk/>
            <pc:sldMk cId="1766008786" sldId="348"/>
            <ac:spMk id="2" creationId="{71C7EB16-241F-45B0-9B28-58A488AF0570}"/>
          </ac:spMkLst>
        </pc:spChg>
        <pc:spChg chg="add mod">
          <ac:chgData name="Morris, Rachael" userId="836173a8-3296-4019-b80c-e50b5675f3d4" providerId="ADAL" clId="{43447436-17BB-47C8-96EE-7B3DDEB38349}" dt="2022-01-25T09:11:12.583" v="460" actId="1076"/>
          <ac:spMkLst>
            <pc:docMk/>
            <pc:sldMk cId="1766008786" sldId="348"/>
            <ac:spMk id="3" creationId="{1A49E4E5-B98B-4709-8D10-F048308AEECC}"/>
          </ac:spMkLst>
        </pc:spChg>
        <pc:spChg chg="del">
          <ac:chgData name="Morris, Rachael" userId="836173a8-3296-4019-b80c-e50b5675f3d4" providerId="ADAL" clId="{43447436-17BB-47C8-96EE-7B3DDEB38349}" dt="2022-01-17T15:32:58.187" v="140"/>
          <ac:spMkLst>
            <pc:docMk/>
            <pc:sldMk cId="1766008786" sldId="348"/>
            <ac:spMk id="4" creationId="{749B9138-D455-4E1F-A89A-4B68F8CBE359}"/>
          </ac:spMkLst>
        </pc:spChg>
        <pc:picChg chg="add mod">
          <ac:chgData name="Morris, Rachael" userId="836173a8-3296-4019-b80c-e50b5675f3d4" providerId="ADAL" clId="{43447436-17BB-47C8-96EE-7B3DDEB38349}" dt="2022-01-25T09:10:48.429" v="453" actId="1076"/>
          <ac:picMkLst>
            <pc:docMk/>
            <pc:sldMk cId="1766008786" sldId="348"/>
            <ac:picMk id="5" creationId="{8309AD96-51D3-42E3-93F8-D4401CC849F1}"/>
          </ac:picMkLst>
        </pc:picChg>
        <pc:picChg chg="add mod">
          <ac:chgData name="Morris, Rachael" userId="836173a8-3296-4019-b80c-e50b5675f3d4" providerId="ADAL" clId="{43447436-17BB-47C8-96EE-7B3DDEB38349}" dt="2022-01-25T09:10:46.689" v="452" actId="1076"/>
          <ac:picMkLst>
            <pc:docMk/>
            <pc:sldMk cId="1766008786" sldId="348"/>
            <ac:picMk id="7" creationId="{8641694D-61E7-4F44-B64F-8A5064477E98}"/>
          </ac:picMkLst>
        </pc:picChg>
      </pc:sldChg>
      <pc:sldChg chg="del">
        <pc:chgData name="Morris, Rachael" userId="836173a8-3296-4019-b80c-e50b5675f3d4" providerId="ADAL" clId="{43447436-17BB-47C8-96EE-7B3DDEB38349}" dt="2022-01-17T15:29:01.195" v="94" actId="47"/>
        <pc:sldMkLst>
          <pc:docMk/>
          <pc:sldMk cId="2585157760" sldId="349"/>
        </pc:sldMkLst>
      </pc:sldChg>
      <pc:sldChg chg="del">
        <pc:chgData name="Morris, Rachael" userId="836173a8-3296-4019-b80c-e50b5675f3d4" providerId="ADAL" clId="{43447436-17BB-47C8-96EE-7B3DDEB38349}" dt="2022-01-17T15:29:01.195" v="94" actId="47"/>
        <pc:sldMkLst>
          <pc:docMk/>
          <pc:sldMk cId="782092063" sldId="353"/>
        </pc:sldMkLst>
      </pc:sldChg>
      <pc:sldChg chg="addSp delSp modSp mod">
        <pc:chgData name="Morris, Rachael" userId="836173a8-3296-4019-b80c-e50b5675f3d4" providerId="ADAL" clId="{43447436-17BB-47C8-96EE-7B3DDEB38349}" dt="2022-01-17T15:41:30.886" v="293" actId="1076"/>
        <pc:sldMkLst>
          <pc:docMk/>
          <pc:sldMk cId="2436431047" sldId="356"/>
        </pc:sldMkLst>
        <pc:spChg chg="add del mod">
          <ac:chgData name="Morris, Rachael" userId="836173a8-3296-4019-b80c-e50b5675f3d4" providerId="ADAL" clId="{43447436-17BB-47C8-96EE-7B3DDEB38349}" dt="2022-01-17T15:38:12.708" v="184"/>
          <ac:spMkLst>
            <pc:docMk/>
            <pc:sldMk cId="2436431047" sldId="356"/>
            <ac:spMk id="4" creationId="{51855B63-8026-453F-8EE3-AFD7FE7DC4C7}"/>
          </ac:spMkLst>
        </pc:spChg>
        <pc:spChg chg="mod">
          <ac:chgData name="Morris, Rachael" userId="836173a8-3296-4019-b80c-e50b5675f3d4" providerId="ADAL" clId="{43447436-17BB-47C8-96EE-7B3DDEB38349}" dt="2022-01-17T15:41:30.886" v="293" actId="1076"/>
          <ac:spMkLst>
            <pc:docMk/>
            <pc:sldMk cId="2436431047" sldId="356"/>
            <ac:spMk id="12" creationId="{1CD23C31-DFCB-4BAC-992A-E355630869BD}"/>
          </ac:spMkLst>
        </pc:spChg>
        <pc:spChg chg="mod">
          <ac:chgData name="Morris, Rachael" userId="836173a8-3296-4019-b80c-e50b5675f3d4" providerId="ADAL" clId="{43447436-17BB-47C8-96EE-7B3DDEB38349}" dt="2022-01-17T15:40:20.399" v="219" actId="1076"/>
          <ac:spMkLst>
            <pc:docMk/>
            <pc:sldMk cId="2436431047" sldId="356"/>
            <ac:spMk id="14" creationId="{98F16C62-16AB-4AC1-85E8-E936ADF9153E}"/>
          </ac:spMkLst>
        </pc:spChg>
        <pc:spChg chg="mod">
          <ac:chgData name="Morris, Rachael" userId="836173a8-3296-4019-b80c-e50b5675f3d4" providerId="ADAL" clId="{43447436-17BB-47C8-96EE-7B3DDEB38349}" dt="2022-01-17T15:40:24.106" v="220" actId="1076"/>
          <ac:spMkLst>
            <pc:docMk/>
            <pc:sldMk cId="2436431047" sldId="356"/>
            <ac:spMk id="15" creationId="{75F76B3C-2A84-465C-A869-D2D456226916}"/>
          </ac:spMkLst>
        </pc:spChg>
        <pc:spChg chg="mod">
          <ac:chgData name="Morris, Rachael" userId="836173a8-3296-4019-b80c-e50b5675f3d4" providerId="ADAL" clId="{43447436-17BB-47C8-96EE-7B3DDEB38349}" dt="2022-01-17T15:40:27.453" v="221" actId="1076"/>
          <ac:spMkLst>
            <pc:docMk/>
            <pc:sldMk cId="2436431047" sldId="356"/>
            <ac:spMk id="16" creationId="{9DFE687A-7C41-48DB-9C2B-0EDCBA258401}"/>
          </ac:spMkLst>
        </pc:spChg>
        <pc:picChg chg="del">
          <ac:chgData name="Morris, Rachael" userId="836173a8-3296-4019-b80c-e50b5675f3d4" providerId="ADAL" clId="{43447436-17BB-47C8-96EE-7B3DDEB38349}" dt="2022-01-17T15:28:06.612" v="5" actId="478"/>
          <ac:picMkLst>
            <pc:docMk/>
            <pc:sldMk cId="2436431047" sldId="356"/>
            <ac:picMk id="5" creationId="{7D3CA329-4727-4E62-B41A-E64763DFC5F2}"/>
          </ac:picMkLst>
        </pc:picChg>
        <pc:picChg chg="del">
          <ac:chgData name="Morris, Rachael" userId="836173a8-3296-4019-b80c-e50b5675f3d4" providerId="ADAL" clId="{43447436-17BB-47C8-96EE-7B3DDEB38349}" dt="2022-01-17T15:28:09.245" v="7" actId="478"/>
          <ac:picMkLst>
            <pc:docMk/>
            <pc:sldMk cId="2436431047" sldId="356"/>
            <ac:picMk id="7" creationId="{902D80E9-2891-4005-941D-42468F257209}"/>
          </ac:picMkLst>
        </pc:picChg>
        <pc:picChg chg="add mod ord">
          <ac:chgData name="Morris, Rachael" userId="836173a8-3296-4019-b80c-e50b5675f3d4" providerId="ADAL" clId="{43447436-17BB-47C8-96EE-7B3DDEB38349}" dt="2022-01-17T15:39:59.521" v="214" actId="167"/>
          <ac:picMkLst>
            <pc:docMk/>
            <pc:sldMk cId="2436431047" sldId="356"/>
            <ac:picMk id="8" creationId="{A88C2E5B-092D-4BE9-86F9-5FB85EC8AE24}"/>
          </ac:picMkLst>
        </pc:picChg>
        <pc:picChg chg="del">
          <ac:chgData name="Morris, Rachael" userId="836173a8-3296-4019-b80c-e50b5675f3d4" providerId="ADAL" clId="{43447436-17BB-47C8-96EE-7B3DDEB38349}" dt="2022-01-17T15:28:08.633" v="6" actId="478"/>
          <ac:picMkLst>
            <pc:docMk/>
            <pc:sldMk cId="2436431047" sldId="356"/>
            <ac:picMk id="9" creationId="{07B51EC2-C64E-4EAE-8BBD-27D7DE016308}"/>
          </ac:picMkLst>
        </pc:picChg>
        <pc:picChg chg="del">
          <ac:chgData name="Morris, Rachael" userId="836173a8-3296-4019-b80c-e50b5675f3d4" providerId="ADAL" clId="{43447436-17BB-47C8-96EE-7B3DDEB38349}" dt="2022-01-17T15:28:09.904" v="8" actId="478"/>
          <ac:picMkLst>
            <pc:docMk/>
            <pc:sldMk cId="2436431047" sldId="356"/>
            <ac:picMk id="11" creationId="{DFA30874-7DF1-4285-A8F2-FDBCEF97DB74}"/>
          </ac:picMkLst>
        </pc:picChg>
        <pc:picChg chg="add mod ord">
          <ac:chgData name="Morris, Rachael" userId="836173a8-3296-4019-b80c-e50b5675f3d4" providerId="ADAL" clId="{43447436-17BB-47C8-96EE-7B3DDEB38349}" dt="2022-01-17T15:40:06.179" v="216" actId="167"/>
          <ac:picMkLst>
            <pc:docMk/>
            <pc:sldMk cId="2436431047" sldId="356"/>
            <ac:picMk id="17" creationId="{2CE98B00-AD9D-4CCB-A1E9-22EAF01DA889}"/>
          </ac:picMkLst>
        </pc:picChg>
        <pc:picChg chg="add mod ord">
          <ac:chgData name="Morris, Rachael" userId="836173a8-3296-4019-b80c-e50b5675f3d4" providerId="ADAL" clId="{43447436-17BB-47C8-96EE-7B3DDEB38349}" dt="2022-01-17T15:40:14.912" v="218" actId="167"/>
          <ac:picMkLst>
            <pc:docMk/>
            <pc:sldMk cId="2436431047" sldId="356"/>
            <ac:picMk id="19" creationId="{79028890-EEBC-4972-8784-4C3A8E0CCD89}"/>
          </ac:picMkLst>
        </pc:picChg>
        <pc:picChg chg="add mod ord">
          <ac:chgData name="Morris, Rachael" userId="836173a8-3296-4019-b80c-e50b5675f3d4" providerId="ADAL" clId="{43447436-17BB-47C8-96EE-7B3DDEB38349}" dt="2022-01-17T15:40:12.145" v="217" actId="167"/>
          <ac:picMkLst>
            <pc:docMk/>
            <pc:sldMk cId="2436431047" sldId="356"/>
            <ac:picMk id="21" creationId="{A9DDACBF-8648-4C5E-9965-B3868DB1F279}"/>
          </ac:picMkLst>
        </pc:picChg>
      </pc:sldChg>
      <pc:sldChg chg="del">
        <pc:chgData name="Morris, Rachael" userId="836173a8-3296-4019-b80c-e50b5675f3d4" providerId="ADAL" clId="{43447436-17BB-47C8-96EE-7B3DDEB38349}" dt="2022-01-17T15:29:01.195" v="94" actId="47"/>
        <pc:sldMkLst>
          <pc:docMk/>
          <pc:sldMk cId="3562794083" sldId="357"/>
        </pc:sldMkLst>
      </pc:sldChg>
      <pc:sldChg chg="addSp delSp modSp add mod">
        <pc:chgData name="Morris, Rachael" userId="836173a8-3296-4019-b80c-e50b5675f3d4" providerId="ADAL" clId="{43447436-17BB-47C8-96EE-7B3DDEB38349}" dt="2022-01-17T16:13:52.236" v="330" actId="1076"/>
        <pc:sldMkLst>
          <pc:docMk/>
          <pc:sldMk cId="2464843836" sldId="358"/>
        </pc:sldMkLst>
        <pc:spChg chg="mod">
          <ac:chgData name="Morris, Rachael" userId="836173a8-3296-4019-b80c-e50b5675f3d4" providerId="ADAL" clId="{43447436-17BB-47C8-96EE-7B3DDEB38349}" dt="2022-01-17T16:13:52.236" v="330" actId="1076"/>
          <ac:spMkLst>
            <pc:docMk/>
            <pc:sldMk cId="2464843836" sldId="358"/>
            <ac:spMk id="2" creationId="{71C7EB16-241F-45B0-9B28-58A488AF0570}"/>
          </ac:spMkLst>
        </pc:spChg>
        <pc:spChg chg="del">
          <ac:chgData name="Morris, Rachael" userId="836173a8-3296-4019-b80c-e50b5675f3d4" providerId="ADAL" clId="{43447436-17BB-47C8-96EE-7B3DDEB38349}" dt="2022-01-17T15:34:25.354" v="155"/>
          <ac:spMkLst>
            <pc:docMk/>
            <pc:sldMk cId="2464843836" sldId="358"/>
            <ac:spMk id="4" creationId="{749B9138-D455-4E1F-A89A-4B68F8CBE359}"/>
          </ac:spMkLst>
        </pc:spChg>
        <pc:picChg chg="add mod">
          <ac:chgData name="Morris, Rachael" userId="836173a8-3296-4019-b80c-e50b5675f3d4" providerId="ADAL" clId="{43447436-17BB-47C8-96EE-7B3DDEB38349}" dt="2022-01-17T15:37:12.117" v="170" actId="1076"/>
          <ac:picMkLst>
            <pc:docMk/>
            <pc:sldMk cId="2464843836" sldId="358"/>
            <ac:picMk id="5" creationId="{854B87DE-9670-44E1-8E00-A19955C67DA9}"/>
          </ac:picMkLst>
        </pc:picChg>
        <pc:picChg chg="add mod">
          <ac:chgData name="Morris, Rachael" userId="836173a8-3296-4019-b80c-e50b5675f3d4" providerId="ADAL" clId="{43447436-17BB-47C8-96EE-7B3DDEB38349}" dt="2022-01-17T15:37:10.062" v="169" actId="1076"/>
          <ac:picMkLst>
            <pc:docMk/>
            <pc:sldMk cId="2464843836" sldId="358"/>
            <ac:picMk id="7" creationId="{85FCDFBC-4EF2-42AD-B47F-7C89C650DD13}"/>
          </ac:picMkLst>
        </pc:picChg>
      </pc:sldChg>
      <pc:sldChg chg="delSp modSp add mod">
        <pc:chgData name="Morris, Rachael" userId="836173a8-3296-4019-b80c-e50b5675f3d4" providerId="ADAL" clId="{43447436-17BB-47C8-96EE-7B3DDEB38349}" dt="2022-01-27T14:34:38.805" v="492" actId="20577"/>
        <pc:sldMkLst>
          <pc:docMk/>
          <pc:sldMk cId="2358190460" sldId="359"/>
        </pc:sldMkLst>
        <pc:spChg chg="mod">
          <ac:chgData name="Morris, Rachael" userId="836173a8-3296-4019-b80c-e50b5675f3d4" providerId="ADAL" clId="{43447436-17BB-47C8-96EE-7B3DDEB38349}" dt="2022-01-17T16:13:47.273" v="329" actId="1076"/>
          <ac:spMkLst>
            <pc:docMk/>
            <pc:sldMk cId="2358190460" sldId="359"/>
            <ac:spMk id="2" creationId="{8843C9A5-C930-42C5-B598-751079EB78F9}"/>
          </ac:spMkLst>
        </pc:spChg>
        <pc:spChg chg="mod ord">
          <ac:chgData name="Morris, Rachael" userId="836173a8-3296-4019-b80c-e50b5675f3d4" providerId="ADAL" clId="{43447436-17BB-47C8-96EE-7B3DDEB38349}" dt="2022-01-27T14:34:38.805" v="492" actId="20577"/>
          <ac:spMkLst>
            <pc:docMk/>
            <pc:sldMk cId="2358190460" sldId="359"/>
            <ac:spMk id="4" creationId="{51855B63-8026-453F-8EE3-AFD7FE7DC4C7}"/>
          </ac:spMkLst>
        </pc:spChg>
        <pc:spChg chg="del mod">
          <ac:chgData name="Morris, Rachael" userId="836173a8-3296-4019-b80c-e50b5675f3d4" providerId="ADAL" clId="{43447436-17BB-47C8-96EE-7B3DDEB38349}" dt="2022-01-17T15:29:19.213" v="97" actId="478"/>
          <ac:spMkLst>
            <pc:docMk/>
            <pc:sldMk cId="2358190460" sldId="359"/>
            <ac:spMk id="12" creationId="{1CD23C31-DFCB-4BAC-992A-E355630869BD}"/>
          </ac:spMkLst>
        </pc:spChg>
        <pc:spChg chg="del">
          <ac:chgData name="Morris, Rachael" userId="836173a8-3296-4019-b80c-e50b5675f3d4" providerId="ADAL" clId="{43447436-17BB-47C8-96EE-7B3DDEB38349}" dt="2022-01-17T15:29:22.962" v="98" actId="478"/>
          <ac:spMkLst>
            <pc:docMk/>
            <pc:sldMk cId="2358190460" sldId="359"/>
            <ac:spMk id="13" creationId="{6FE2818C-6DD4-42E3-996A-2BB4639C1F7C}"/>
          </ac:spMkLst>
        </pc:spChg>
        <pc:spChg chg="del">
          <ac:chgData name="Morris, Rachael" userId="836173a8-3296-4019-b80c-e50b5675f3d4" providerId="ADAL" clId="{43447436-17BB-47C8-96EE-7B3DDEB38349}" dt="2022-01-17T15:29:24.914" v="99" actId="478"/>
          <ac:spMkLst>
            <pc:docMk/>
            <pc:sldMk cId="2358190460" sldId="359"/>
            <ac:spMk id="14" creationId="{98F16C62-16AB-4AC1-85E8-E936ADF9153E}"/>
          </ac:spMkLst>
        </pc:spChg>
        <pc:spChg chg="del">
          <ac:chgData name="Morris, Rachael" userId="836173a8-3296-4019-b80c-e50b5675f3d4" providerId="ADAL" clId="{43447436-17BB-47C8-96EE-7B3DDEB38349}" dt="2022-01-17T15:29:35.360" v="101" actId="478"/>
          <ac:spMkLst>
            <pc:docMk/>
            <pc:sldMk cId="2358190460" sldId="359"/>
            <ac:spMk id="15" creationId="{75F76B3C-2A84-465C-A869-D2D456226916}"/>
          </ac:spMkLst>
        </pc:spChg>
        <pc:spChg chg="del">
          <ac:chgData name="Morris, Rachael" userId="836173a8-3296-4019-b80c-e50b5675f3d4" providerId="ADAL" clId="{43447436-17BB-47C8-96EE-7B3DDEB38349}" dt="2022-01-17T15:29:37.117" v="102" actId="478"/>
          <ac:spMkLst>
            <pc:docMk/>
            <pc:sldMk cId="2358190460" sldId="359"/>
            <ac:spMk id="16" creationId="{9DFE687A-7C41-48DB-9C2B-0EDCBA258401}"/>
          </ac:spMkLst>
        </pc:spChg>
      </pc:sldChg>
      <pc:sldChg chg="modSp add mod">
        <pc:chgData name="Morris, Rachael" userId="836173a8-3296-4019-b80c-e50b5675f3d4" providerId="ADAL" clId="{43447436-17BB-47C8-96EE-7B3DDEB38349}" dt="2022-01-25T09:27:35.156" v="462" actId="403"/>
        <pc:sldMkLst>
          <pc:docMk/>
          <pc:sldMk cId="1149076304" sldId="360"/>
        </pc:sldMkLst>
        <pc:spChg chg="mod">
          <ac:chgData name="Morris, Rachael" userId="836173a8-3296-4019-b80c-e50b5675f3d4" providerId="ADAL" clId="{43447436-17BB-47C8-96EE-7B3DDEB38349}" dt="2022-01-17T16:13:43.548" v="328" actId="1076"/>
          <ac:spMkLst>
            <pc:docMk/>
            <pc:sldMk cId="1149076304" sldId="360"/>
            <ac:spMk id="2" creationId="{8843C9A5-C930-42C5-B598-751079EB78F9}"/>
          </ac:spMkLst>
        </pc:spChg>
        <pc:spChg chg="mod">
          <ac:chgData name="Morris, Rachael" userId="836173a8-3296-4019-b80c-e50b5675f3d4" providerId="ADAL" clId="{43447436-17BB-47C8-96EE-7B3DDEB38349}" dt="2022-01-25T09:27:35.156" v="462" actId="403"/>
          <ac:spMkLst>
            <pc:docMk/>
            <pc:sldMk cId="1149076304" sldId="360"/>
            <ac:spMk id="4" creationId="{51855B63-8026-453F-8EE3-AFD7FE7DC4C7}"/>
          </ac:spMkLst>
        </pc:spChg>
      </pc:sldChg>
    </pc:docChg>
  </pc:docChgLst>
  <pc:docChgLst>
    <pc:chgData name="Morris, Rachael" userId="836173a8-3296-4019-b80c-e50b5675f3d4" providerId="ADAL" clId="{996911D0-7872-44B5-A3FD-DF2C6466F8A0}"/>
    <pc:docChg chg="undo custSel delSld modSld">
      <pc:chgData name="Morris, Rachael" userId="836173a8-3296-4019-b80c-e50b5675f3d4" providerId="ADAL" clId="{996911D0-7872-44B5-A3FD-DF2C6466F8A0}" dt="2022-01-17T14:28:50.118" v="69" actId="47"/>
      <pc:docMkLst>
        <pc:docMk/>
      </pc:docMkLst>
      <pc:sldChg chg="del">
        <pc:chgData name="Morris, Rachael" userId="836173a8-3296-4019-b80c-e50b5675f3d4" providerId="ADAL" clId="{996911D0-7872-44B5-A3FD-DF2C6466F8A0}" dt="2022-01-17T14:26:26.511" v="1" actId="47"/>
        <pc:sldMkLst>
          <pc:docMk/>
          <pc:sldMk cId="3083536785" sldId="256"/>
        </pc:sldMkLst>
      </pc:sldChg>
      <pc:sldChg chg="del">
        <pc:chgData name="Morris, Rachael" userId="836173a8-3296-4019-b80c-e50b5675f3d4" providerId="ADAL" clId="{996911D0-7872-44B5-A3FD-DF2C6466F8A0}" dt="2022-01-17T14:26:27.009" v="2" actId="47"/>
        <pc:sldMkLst>
          <pc:docMk/>
          <pc:sldMk cId="2238152240" sldId="258"/>
        </pc:sldMkLst>
      </pc:sldChg>
      <pc:sldChg chg="del">
        <pc:chgData name="Morris, Rachael" userId="836173a8-3296-4019-b80c-e50b5675f3d4" providerId="ADAL" clId="{996911D0-7872-44B5-A3FD-DF2C6466F8A0}" dt="2022-01-17T14:26:28.157" v="4" actId="47"/>
        <pc:sldMkLst>
          <pc:docMk/>
          <pc:sldMk cId="51243477" sldId="259"/>
        </pc:sldMkLst>
      </pc:sldChg>
      <pc:sldChg chg="del">
        <pc:chgData name="Morris, Rachael" userId="836173a8-3296-4019-b80c-e50b5675f3d4" providerId="ADAL" clId="{996911D0-7872-44B5-A3FD-DF2C6466F8A0}" dt="2022-01-17T14:26:24.905" v="0" actId="47"/>
        <pc:sldMkLst>
          <pc:docMk/>
          <pc:sldMk cId="2694726524" sldId="265"/>
        </pc:sldMkLst>
      </pc:sldChg>
      <pc:sldChg chg="del">
        <pc:chgData name="Morris, Rachael" userId="836173a8-3296-4019-b80c-e50b5675f3d4" providerId="ADAL" clId="{996911D0-7872-44B5-A3FD-DF2C6466F8A0}" dt="2022-01-17T14:26:27.526" v="3" actId="47"/>
        <pc:sldMkLst>
          <pc:docMk/>
          <pc:sldMk cId="1323205388" sldId="266"/>
        </pc:sldMkLst>
      </pc:sldChg>
      <pc:sldChg chg="del">
        <pc:chgData name="Morris, Rachael" userId="836173a8-3296-4019-b80c-e50b5675f3d4" providerId="ADAL" clId="{996911D0-7872-44B5-A3FD-DF2C6466F8A0}" dt="2022-01-17T14:26:29.052" v="5" actId="47"/>
        <pc:sldMkLst>
          <pc:docMk/>
          <pc:sldMk cId="2384718699" sldId="267"/>
        </pc:sldMkLst>
      </pc:sldChg>
      <pc:sldChg chg="modSp mod">
        <pc:chgData name="Morris, Rachael" userId="836173a8-3296-4019-b80c-e50b5675f3d4" providerId="ADAL" clId="{996911D0-7872-44B5-A3FD-DF2C6466F8A0}" dt="2022-01-17T14:28:08.205" v="56" actId="20577"/>
        <pc:sldMkLst>
          <pc:docMk/>
          <pc:sldMk cId="2379502985" sldId="268"/>
        </pc:sldMkLst>
        <pc:spChg chg="mod">
          <ac:chgData name="Morris, Rachael" userId="836173a8-3296-4019-b80c-e50b5675f3d4" providerId="ADAL" clId="{996911D0-7872-44B5-A3FD-DF2C6466F8A0}" dt="2022-01-17T14:26:35.233" v="9" actId="20577"/>
          <ac:spMkLst>
            <pc:docMk/>
            <pc:sldMk cId="2379502985" sldId="268"/>
            <ac:spMk id="2" creationId="{F14D305E-CD06-440B-B8DD-048650BE14D0}"/>
          </ac:spMkLst>
        </pc:spChg>
        <pc:spChg chg="mod">
          <ac:chgData name="Morris, Rachael" userId="836173a8-3296-4019-b80c-e50b5675f3d4" providerId="ADAL" clId="{996911D0-7872-44B5-A3FD-DF2C6466F8A0}" dt="2022-01-17T14:28:08.205" v="56" actId="20577"/>
          <ac:spMkLst>
            <pc:docMk/>
            <pc:sldMk cId="2379502985" sldId="268"/>
            <ac:spMk id="3" creationId="{55E8CE1A-80AF-41A5-85A6-34A40EAFC260}"/>
          </ac:spMkLst>
        </pc:spChg>
      </pc:sldChg>
      <pc:sldChg chg="del">
        <pc:chgData name="Morris, Rachael" userId="836173a8-3296-4019-b80c-e50b5675f3d4" providerId="ADAL" clId="{996911D0-7872-44B5-A3FD-DF2C6466F8A0}" dt="2022-01-17T14:26:30.406" v="6" actId="47"/>
        <pc:sldMkLst>
          <pc:docMk/>
          <pc:sldMk cId="3443499827" sldId="307"/>
        </pc:sldMkLst>
      </pc:sldChg>
      <pc:sldChg chg="addSp delSp modSp mod">
        <pc:chgData name="Morris, Rachael" userId="836173a8-3296-4019-b80c-e50b5675f3d4" providerId="ADAL" clId="{996911D0-7872-44B5-A3FD-DF2C6466F8A0}" dt="2022-01-17T14:28:25.777" v="61"/>
        <pc:sldMkLst>
          <pc:docMk/>
          <pc:sldMk cId="1766008786" sldId="348"/>
        </pc:sldMkLst>
        <pc:spChg chg="add mod">
          <ac:chgData name="Morris, Rachael" userId="836173a8-3296-4019-b80c-e50b5675f3d4" providerId="ADAL" clId="{996911D0-7872-44B5-A3FD-DF2C6466F8A0}" dt="2022-01-17T14:28:15.743" v="57" actId="478"/>
          <ac:spMkLst>
            <pc:docMk/>
            <pc:sldMk cId="1766008786" sldId="348"/>
            <ac:spMk id="4" creationId="{749B9138-D455-4E1F-A89A-4B68F8CBE359}"/>
          </ac:spMkLst>
        </pc:spChg>
        <pc:spChg chg="del mod">
          <ac:chgData name="Morris, Rachael" userId="836173a8-3296-4019-b80c-e50b5675f3d4" providerId="ADAL" clId="{996911D0-7872-44B5-A3FD-DF2C6466F8A0}" dt="2022-01-17T14:28:25.777" v="61"/>
          <ac:spMkLst>
            <pc:docMk/>
            <pc:sldMk cId="1766008786" sldId="348"/>
            <ac:spMk id="6" creationId="{3867C9FC-93B7-43E8-83AE-F4AECE6CDC92}"/>
          </ac:spMkLst>
        </pc:spChg>
        <pc:spChg chg="del">
          <ac:chgData name="Morris, Rachael" userId="836173a8-3296-4019-b80c-e50b5675f3d4" providerId="ADAL" clId="{996911D0-7872-44B5-A3FD-DF2C6466F8A0}" dt="2022-01-17T14:28:25.777" v="59" actId="478"/>
          <ac:spMkLst>
            <pc:docMk/>
            <pc:sldMk cId="1766008786" sldId="348"/>
            <ac:spMk id="7" creationId="{72206A4A-E494-46F2-A714-2CD71F1DE50C}"/>
          </ac:spMkLst>
        </pc:spChg>
        <pc:picChg chg="del">
          <ac:chgData name="Morris, Rachael" userId="836173a8-3296-4019-b80c-e50b5675f3d4" providerId="ADAL" clId="{996911D0-7872-44B5-A3FD-DF2C6466F8A0}" dt="2022-01-17T14:28:15.743" v="57" actId="478"/>
          <ac:picMkLst>
            <pc:docMk/>
            <pc:sldMk cId="1766008786" sldId="348"/>
            <ac:picMk id="5" creationId="{68A0A93B-B109-455B-854B-5372629D5241}"/>
          </ac:picMkLst>
        </pc:picChg>
      </pc:sldChg>
      <pc:sldChg chg="del">
        <pc:chgData name="Morris, Rachael" userId="836173a8-3296-4019-b80c-e50b5675f3d4" providerId="ADAL" clId="{996911D0-7872-44B5-A3FD-DF2C6466F8A0}" dt="2022-01-17T14:28:48.573" v="68" actId="47"/>
        <pc:sldMkLst>
          <pc:docMk/>
          <pc:sldMk cId="1790598627" sldId="350"/>
        </pc:sldMkLst>
      </pc:sldChg>
      <pc:sldChg chg="addSp delSp modSp del mod">
        <pc:chgData name="Morris, Rachael" userId="836173a8-3296-4019-b80c-e50b5675f3d4" providerId="ADAL" clId="{996911D0-7872-44B5-A3FD-DF2C6466F8A0}" dt="2022-01-17T14:28:47.194" v="67" actId="47"/>
        <pc:sldMkLst>
          <pc:docMk/>
          <pc:sldMk cId="1727395096" sldId="351"/>
        </pc:sldMkLst>
        <pc:spChg chg="add mod">
          <ac:chgData name="Morris, Rachael" userId="836173a8-3296-4019-b80c-e50b5675f3d4" providerId="ADAL" clId="{996911D0-7872-44B5-A3FD-DF2C6466F8A0}" dt="2022-01-17T14:28:37.290" v="66" actId="478"/>
          <ac:spMkLst>
            <pc:docMk/>
            <pc:sldMk cId="1727395096" sldId="351"/>
            <ac:spMk id="4" creationId="{16236D11-CE9B-444E-832B-A20BC1CD5A64}"/>
          </ac:spMkLst>
        </pc:spChg>
        <pc:spChg chg="mod">
          <ac:chgData name="Morris, Rachael" userId="836173a8-3296-4019-b80c-e50b5675f3d4" providerId="ADAL" clId="{996911D0-7872-44B5-A3FD-DF2C6466F8A0}" dt="2022-01-17T14:28:36.225" v="65" actId="20577"/>
          <ac:spMkLst>
            <pc:docMk/>
            <pc:sldMk cId="1727395096" sldId="351"/>
            <ac:spMk id="6" creationId="{5A9B5CC4-7AE1-43D4-B001-389207E27E4A}"/>
          </ac:spMkLst>
        </pc:spChg>
        <pc:picChg chg="del">
          <ac:chgData name="Morris, Rachael" userId="836173a8-3296-4019-b80c-e50b5675f3d4" providerId="ADAL" clId="{996911D0-7872-44B5-A3FD-DF2C6466F8A0}" dt="2022-01-17T14:28:37.290" v="66" actId="478"/>
          <ac:picMkLst>
            <pc:docMk/>
            <pc:sldMk cId="1727395096" sldId="351"/>
            <ac:picMk id="5" creationId="{1E973401-0F0A-4697-AF9E-6E8F4799B482}"/>
          </ac:picMkLst>
        </pc:picChg>
      </pc:sldChg>
      <pc:sldChg chg="del">
        <pc:chgData name="Morris, Rachael" userId="836173a8-3296-4019-b80c-e50b5675f3d4" providerId="ADAL" clId="{996911D0-7872-44B5-A3FD-DF2C6466F8A0}" dt="2022-01-17T14:28:50.118" v="69" actId="47"/>
        <pc:sldMkLst>
          <pc:docMk/>
          <pc:sldMk cId="1688048394" sldId="352"/>
        </pc:sldMkLst>
      </pc:sldChg>
    </pc:docChg>
  </pc:docChgLst>
  <pc:docChgLst>
    <pc:chgData name="Campbell-Best, Claire" userId="S::claire.campbell-best@eastleigh.gov.uk::eb5ed1b6-4570-4a9f-b302-9c98fa0b1a2f" providerId="AD" clId="Web-{39815351-38E7-48F6-A6B7-8A05BA66F8C6}"/>
    <pc:docChg chg="addSld delSld modSld sldOrd">
      <pc:chgData name="Campbell-Best, Claire" userId="S::claire.campbell-best@eastleigh.gov.uk::eb5ed1b6-4570-4a9f-b302-9c98fa0b1a2f" providerId="AD" clId="Web-{39815351-38E7-48F6-A6B7-8A05BA66F8C6}" dt="2024-07-17T08:50:02.290" v="25"/>
      <pc:docMkLst>
        <pc:docMk/>
      </pc:docMkLst>
      <pc:sldChg chg="add">
        <pc:chgData name="Campbell-Best, Claire" userId="S::claire.campbell-best@eastleigh.gov.uk::eb5ed1b6-4570-4a9f-b302-9c98fa0b1a2f" providerId="AD" clId="Web-{39815351-38E7-48F6-A6B7-8A05BA66F8C6}" dt="2024-07-17T08:48:26.083" v="17"/>
        <pc:sldMkLst>
          <pc:docMk/>
          <pc:sldMk cId="3083536785" sldId="256"/>
        </pc:sldMkLst>
      </pc:sldChg>
      <pc:sldChg chg="add">
        <pc:chgData name="Campbell-Best, Claire" userId="S::claire.campbell-best@eastleigh.gov.uk::eb5ed1b6-4570-4a9f-b302-9c98fa0b1a2f" providerId="AD" clId="Web-{39815351-38E7-48F6-A6B7-8A05BA66F8C6}" dt="2024-07-17T08:48:41.755" v="18"/>
        <pc:sldMkLst>
          <pc:docMk/>
          <pc:sldMk cId="2238152240" sldId="258"/>
        </pc:sldMkLst>
      </pc:sldChg>
      <pc:sldChg chg="add">
        <pc:chgData name="Campbell-Best, Claire" userId="S::claire.campbell-best@eastleigh.gov.uk::eb5ed1b6-4570-4a9f-b302-9c98fa0b1a2f" providerId="AD" clId="Web-{39815351-38E7-48F6-A6B7-8A05BA66F8C6}" dt="2024-07-17T08:48:52.990" v="19"/>
        <pc:sldMkLst>
          <pc:docMk/>
          <pc:sldMk cId="51243477" sldId="259"/>
        </pc:sldMkLst>
      </pc:sldChg>
      <pc:sldChg chg="add">
        <pc:chgData name="Campbell-Best, Claire" userId="S::claire.campbell-best@eastleigh.gov.uk::eb5ed1b6-4570-4a9f-b302-9c98fa0b1a2f" providerId="AD" clId="Web-{39815351-38E7-48F6-A6B7-8A05BA66F8C6}" dt="2024-07-17T08:49:05.334" v="20"/>
        <pc:sldMkLst>
          <pc:docMk/>
          <pc:sldMk cId="2342807269" sldId="260"/>
        </pc:sldMkLst>
      </pc:sldChg>
      <pc:sldChg chg="add">
        <pc:chgData name="Campbell-Best, Claire" userId="S::claire.campbell-best@eastleigh.gov.uk::eb5ed1b6-4570-4a9f-b302-9c98fa0b1a2f" providerId="AD" clId="Web-{39815351-38E7-48F6-A6B7-8A05BA66F8C6}" dt="2024-07-17T08:49:17.257" v="21"/>
        <pc:sldMkLst>
          <pc:docMk/>
          <pc:sldMk cId="766491731" sldId="261"/>
        </pc:sldMkLst>
      </pc:sldChg>
      <pc:sldChg chg="add">
        <pc:chgData name="Campbell-Best, Claire" userId="S::claire.campbell-best@eastleigh.gov.uk::eb5ed1b6-4570-4a9f-b302-9c98fa0b1a2f" providerId="AD" clId="Web-{39815351-38E7-48F6-A6B7-8A05BA66F8C6}" dt="2024-07-17T08:49:53.258" v="24"/>
        <pc:sldMkLst>
          <pc:docMk/>
          <pc:sldMk cId="2321484418" sldId="262"/>
        </pc:sldMkLst>
      </pc:sldChg>
      <pc:sldChg chg="modSp">
        <pc:chgData name="Campbell-Best, Claire" userId="S::claire.campbell-best@eastleigh.gov.uk::eb5ed1b6-4570-4a9f-b302-9c98fa0b1a2f" providerId="AD" clId="Web-{39815351-38E7-48F6-A6B7-8A05BA66F8C6}" dt="2024-07-17T08:47:52.222" v="2" actId="20577"/>
        <pc:sldMkLst>
          <pc:docMk/>
          <pc:sldMk cId="2379502985" sldId="268"/>
        </pc:sldMkLst>
        <pc:spChg chg="mod">
          <ac:chgData name="Campbell-Best, Claire" userId="S::claire.campbell-best@eastleigh.gov.uk::eb5ed1b6-4570-4a9f-b302-9c98fa0b1a2f" providerId="AD" clId="Web-{39815351-38E7-48F6-A6B7-8A05BA66F8C6}" dt="2024-07-17T08:47:52.222" v="2" actId="20577"/>
          <ac:spMkLst>
            <pc:docMk/>
            <pc:sldMk cId="2379502985" sldId="268"/>
            <ac:spMk id="2" creationId="{F14D305E-CD06-440B-B8DD-048650BE14D0}"/>
          </ac:spMkLst>
        </pc:spChg>
      </pc:sldChg>
      <pc:sldChg chg="add">
        <pc:chgData name="Campbell-Best, Claire" userId="S::claire.campbell-best@eastleigh.gov.uk::eb5ed1b6-4570-4a9f-b302-9c98fa0b1a2f" providerId="AD" clId="Web-{39815351-38E7-48F6-A6B7-8A05BA66F8C6}" dt="2024-07-17T08:50:02.290" v="25"/>
        <pc:sldMkLst>
          <pc:docMk/>
          <pc:sldMk cId="2690631551" sldId="377"/>
        </pc:sldMkLst>
      </pc:sldChg>
      <pc:sldChg chg="modSp add ord">
        <pc:chgData name="Campbell-Best, Claire" userId="S::claire.campbell-best@eastleigh.gov.uk::eb5ed1b6-4570-4a9f-b302-9c98fa0b1a2f" providerId="AD" clId="Web-{39815351-38E7-48F6-A6B7-8A05BA66F8C6}" dt="2024-07-17T08:48:24.364" v="16" actId="20577"/>
        <pc:sldMkLst>
          <pc:docMk/>
          <pc:sldMk cId="976025001" sldId="564"/>
        </pc:sldMkLst>
        <pc:spChg chg="mod">
          <ac:chgData name="Campbell-Best, Claire" userId="S::claire.campbell-best@eastleigh.gov.uk::eb5ed1b6-4570-4a9f-b302-9c98fa0b1a2f" providerId="AD" clId="Web-{39815351-38E7-48F6-A6B7-8A05BA66F8C6}" dt="2024-07-17T08:48:24.364" v="16" actId="20577"/>
          <ac:spMkLst>
            <pc:docMk/>
            <pc:sldMk cId="976025001" sldId="564"/>
            <ac:spMk id="4" creationId="{643B082F-7479-4223-FD20-864E4C5A9AC3}"/>
          </ac:spMkLst>
        </pc:spChg>
      </pc:sldChg>
      <pc:sldChg chg="add del">
        <pc:chgData name="Campbell-Best, Claire" userId="S::claire.campbell-best@eastleigh.gov.uk::eb5ed1b6-4570-4a9f-b302-9c98fa0b1a2f" providerId="AD" clId="Web-{39815351-38E7-48F6-A6B7-8A05BA66F8C6}" dt="2024-07-17T08:49:40.851" v="23"/>
        <pc:sldMkLst>
          <pc:docMk/>
          <pc:sldMk cId="2512212531" sldId="565"/>
        </pc:sldMkLst>
      </pc:sldChg>
    </pc:docChg>
  </pc:docChgLst>
  <pc:docChgLst>
    <pc:chgData name="Morris, Rachael" userId="836173a8-3296-4019-b80c-e50b5675f3d4" providerId="ADAL" clId="{81118947-E387-4264-9FEB-934FCC39638C}"/>
    <pc:docChg chg="custSel modSld">
      <pc:chgData name="Morris, Rachael" userId="836173a8-3296-4019-b80c-e50b5675f3d4" providerId="ADAL" clId="{81118947-E387-4264-9FEB-934FCC39638C}" dt="2024-07-08T11:31:38.415" v="474" actId="20577"/>
      <pc:docMkLst>
        <pc:docMk/>
      </pc:docMkLst>
      <pc:sldChg chg="modNotesTx">
        <pc:chgData name="Morris, Rachael" userId="836173a8-3296-4019-b80c-e50b5675f3d4" providerId="ADAL" clId="{81118947-E387-4264-9FEB-934FCC39638C}" dt="2024-07-08T11:22:53.571" v="218" actId="20577"/>
        <pc:sldMkLst>
          <pc:docMk/>
          <pc:sldMk cId="2436431047" sldId="356"/>
        </pc:sldMkLst>
      </pc:sldChg>
      <pc:sldChg chg="addSp modSp mod modNotesTx">
        <pc:chgData name="Morris, Rachael" userId="836173a8-3296-4019-b80c-e50b5675f3d4" providerId="ADAL" clId="{81118947-E387-4264-9FEB-934FCC39638C}" dt="2024-07-08T11:31:38.415" v="474" actId="20577"/>
        <pc:sldMkLst>
          <pc:docMk/>
          <pc:sldMk cId="3757442658" sldId="364"/>
        </pc:sldMkLst>
        <pc:spChg chg="add mod">
          <ac:chgData name="Morris, Rachael" userId="836173a8-3296-4019-b80c-e50b5675f3d4" providerId="ADAL" clId="{81118947-E387-4264-9FEB-934FCC39638C}" dt="2024-07-08T11:23:09.479" v="220" actId="27636"/>
          <ac:spMkLst>
            <pc:docMk/>
            <pc:sldMk cId="3757442658" sldId="364"/>
            <ac:spMk id="5" creationId="{C50B5139-5FD4-3032-77B0-E0B33265F8E2}"/>
          </ac:spMkLst>
        </pc:spChg>
        <pc:spChg chg="add mod">
          <ac:chgData name="Morris, Rachael" userId="836173a8-3296-4019-b80c-e50b5675f3d4" providerId="ADAL" clId="{81118947-E387-4264-9FEB-934FCC39638C}" dt="2024-07-08T11:23:12.673" v="222" actId="20577"/>
          <ac:spMkLst>
            <pc:docMk/>
            <pc:sldMk cId="3757442658" sldId="364"/>
            <ac:spMk id="6" creationId="{828B34B3-A5A0-3616-C777-8FE05A6118E4}"/>
          </ac:spMkLst>
        </pc:spChg>
        <pc:spChg chg="add mod">
          <ac:chgData name="Morris, Rachael" userId="836173a8-3296-4019-b80c-e50b5675f3d4" providerId="ADAL" clId="{81118947-E387-4264-9FEB-934FCC39638C}" dt="2024-07-08T11:23:15.222" v="224" actId="20577"/>
          <ac:spMkLst>
            <pc:docMk/>
            <pc:sldMk cId="3757442658" sldId="364"/>
            <ac:spMk id="7" creationId="{04F389FC-9022-E9D5-0F8C-58972039BCF8}"/>
          </ac:spMkLst>
        </pc:spChg>
        <pc:spChg chg="add mod">
          <ac:chgData name="Morris, Rachael" userId="836173a8-3296-4019-b80c-e50b5675f3d4" providerId="ADAL" clId="{81118947-E387-4264-9FEB-934FCC39638C}" dt="2024-07-08T11:23:18.832" v="226" actId="20577"/>
          <ac:spMkLst>
            <pc:docMk/>
            <pc:sldMk cId="3757442658" sldId="364"/>
            <ac:spMk id="8" creationId="{A423A232-92C2-11BF-CCE5-A594A81FC1D3}"/>
          </ac:spMkLst>
        </pc:spChg>
        <pc:spChg chg="add mod">
          <ac:chgData name="Morris, Rachael" userId="836173a8-3296-4019-b80c-e50b5675f3d4" providerId="ADAL" clId="{81118947-E387-4264-9FEB-934FCC39638C}" dt="2024-07-08T11:23:24.765" v="229" actId="20577"/>
          <ac:spMkLst>
            <pc:docMk/>
            <pc:sldMk cId="3757442658" sldId="364"/>
            <ac:spMk id="9" creationId="{A5A32B62-00FF-30DA-A380-E5CE014724D1}"/>
          </ac:spMkLst>
        </pc:spChg>
      </pc:sldChg>
    </pc:docChg>
  </pc:docChgLst>
  <pc:docChgLst>
    <pc:chgData name="Altman, Rebecca" userId="a69f5a00-8c7e-40a0-b1eb-b99e2ccb07af" providerId="ADAL" clId="{EFD4646B-BE0F-4CEB-9068-BA30E955565C}"/>
    <pc:docChg chg="undo custSel addSld delSld modSld sldOrd">
      <pc:chgData name="Altman, Rebecca" userId="a69f5a00-8c7e-40a0-b1eb-b99e2ccb07af" providerId="ADAL" clId="{EFD4646B-BE0F-4CEB-9068-BA30E955565C}" dt="2024-07-18T16:23:11.566" v="1880" actId="2696"/>
      <pc:docMkLst>
        <pc:docMk/>
      </pc:docMkLst>
      <pc:sldChg chg="addSp delSp modSp mod modNotesTx">
        <pc:chgData name="Altman, Rebecca" userId="a69f5a00-8c7e-40a0-b1eb-b99e2ccb07af" providerId="ADAL" clId="{EFD4646B-BE0F-4CEB-9068-BA30E955565C}" dt="2024-07-17T08:51:15.759" v="686" actId="20577"/>
        <pc:sldMkLst>
          <pc:docMk/>
          <pc:sldMk cId="1766008786" sldId="348"/>
        </pc:sldMkLst>
        <pc:spChg chg="del mod">
          <ac:chgData name="Altman, Rebecca" userId="a69f5a00-8c7e-40a0-b1eb-b99e2ccb07af" providerId="ADAL" clId="{EFD4646B-BE0F-4CEB-9068-BA30E955565C}" dt="2024-07-11T10:19:01.662" v="84" actId="478"/>
          <ac:spMkLst>
            <pc:docMk/>
            <pc:sldMk cId="1766008786" sldId="348"/>
            <ac:spMk id="2" creationId="{71C7EB16-241F-45B0-9B28-58A488AF0570}"/>
          </ac:spMkLst>
        </pc:spChg>
        <pc:spChg chg="add mod">
          <ac:chgData name="Altman, Rebecca" userId="a69f5a00-8c7e-40a0-b1eb-b99e2ccb07af" providerId="ADAL" clId="{EFD4646B-BE0F-4CEB-9068-BA30E955565C}" dt="2024-07-11T10:22:26.153" v="173" actId="1076"/>
          <ac:spMkLst>
            <pc:docMk/>
            <pc:sldMk cId="1766008786" sldId="348"/>
            <ac:spMk id="5" creationId="{5AFABED0-D7F1-4B10-B611-485E04C7D57C}"/>
          </ac:spMkLst>
        </pc:spChg>
        <pc:spChg chg="add mod">
          <ac:chgData name="Altman, Rebecca" userId="a69f5a00-8c7e-40a0-b1eb-b99e2ccb07af" providerId="ADAL" clId="{EFD4646B-BE0F-4CEB-9068-BA30E955565C}" dt="2024-07-11T10:19:08.859" v="88"/>
          <ac:spMkLst>
            <pc:docMk/>
            <pc:sldMk cId="1766008786" sldId="348"/>
            <ac:spMk id="6" creationId="{24F6BD33-4560-B4B8-D1EA-A58989A83B1D}"/>
          </ac:spMkLst>
        </pc:spChg>
        <pc:picChg chg="mod">
          <ac:chgData name="Altman, Rebecca" userId="a69f5a00-8c7e-40a0-b1eb-b99e2ccb07af" providerId="ADAL" clId="{EFD4646B-BE0F-4CEB-9068-BA30E955565C}" dt="2024-07-11T10:22:15.979" v="150" actId="1076"/>
          <ac:picMkLst>
            <pc:docMk/>
            <pc:sldMk cId="1766008786" sldId="348"/>
            <ac:picMk id="4" creationId="{67C13686-E9F5-B67D-72EA-B0275FF39D38}"/>
          </ac:picMkLst>
        </pc:picChg>
      </pc:sldChg>
      <pc:sldChg chg="ord">
        <pc:chgData name="Altman, Rebecca" userId="a69f5a00-8c7e-40a0-b1eb-b99e2ccb07af" providerId="ADAL" clId="{EFD4646B-BE0F-4CEB-9068-BA30E955565C}" dt="2024-07-11T10:27:15.806" v="280"/>
        <pc:sldMkLst>
          <pc:docMk/>
          <pc:sldMk cId="2436431047" sldId="356"/>
        </pc:sldMkLst>
      </pc:sldChg>
      <pc:sldChg chg="modSp mod ord">
        <pc:chgData name="Altman, Rebecca" userId="a69f5a00-8c7e-40a0-b1eb-b99e2ccb07af" providerId="ADAL" clId="{EFD4646B-BE0F-4CEB-9068-BA30E955565C}" dt="2024-07-17T08:52:09.995" v="869"/>
        <pc:sldMkLst>
          <pc:docMk/>
          <pc:sldMk cId="2464843836" sldId="358"/>
        </pc:sldMkLst>
        <pc:spChg chg="mod">
          <ac:chgData name="Altman, Rebecca" userId="a69f5a00-8c7e-40a0-b1eb-b99e2ccb07af" providerId="ADAL" clId="{EFD4646B-BE0F-4CEB-9068-BA30E955565C}" dt="2024-07-11T10:22:42.074" v="175" actId="255"/>
          <ac:spMkLst>
            <pc:docMk/>
            <pc:sldMk cId="2464843836" sldId="358"/>
            <ac:spMk id="2" creationId="{71C7EB16-241F-45B0-9B28-58A488AF0570}"/>
          </ac:spMkLst>
        </pc:spChg>
      </pc:sldChg>
      <pc:sldChg chg="modSp mod modNotesTx">
        <pc:chgData name="Altman, Rebecca" userId="a69f5a00-8c7e-40a0-b1eb-b99e2ccb07af" providerId="ADAL" clId="{EFD4646B-BE0F-4CEB-9068-BA30E955565C}" dt="2024-07-17T15:24:25.146" v="1313" actId="20577"/>
        <pc:sldMkLst>
          <pc:docMk/>
          <pc:sldMk cId="2358190460" sldId="359"/>
        </pc:sldMkLst>
        <pc:spChg chg="mod">
          <ac:chgData name="Altman, Rebecca" userId="a69f5a00-8c7e-40a0-b1eb-b99e2ccb07af" providerId="ADAL" clId="{EFD4646B-BE0F-4CEB-9068-BA30E955565C}" dt="2024-07-11T10:15:50.826" v="52" actId="20577"/>
          <ac:spMkLst>
            <pc:docMk/>
            <pc:sldMk cId="2358190460" sldId="359"/>
            <ac:spMk id="5" creationId="{CAC623C7-2586-48CC-8322-76EB016F514E}"/>
          </ac:spMkLst>
        </pc:spChg>
      </pc:sldChg>
      <pc:sldChg chg="modSp mod modNotesTx">
        <pc:chgData name="Altman, Rebecca" userId="a69f5a00-8c7e-40a0-b1eb-b99e2ccb07af" providerId="ADAL" clId="{EFD4646B-BE0F-4CEB-9068-BA30E955565C}" dt="2024-07-17T15:57:26.231" v="1322" actId="1076"/>
        <pc:sldMkLst>
          <pc:docMk/>
          <pc:sldMk cId="1778448328" sldId="361"/>
        </pc:sldMkLst>
        <pc:spChg chg="mod">
          <ac:chgData name="Altman, Rebecca" userId="a69f5a00-8c7e-40a0-b1eb-b99e2ccb07af" providerId="ADAL" clId="{EFD4646B-BE0F-4CEB-9068-BA30E955565C}" dt="2024-07-11T10:22:52.343" v="177" actId="27636"/>
          <ac:spMkLst>
            <pc:docMk/>
            <pc:sldMk cId="1778448328" sldId="361"/>
            <ac:spMk id="2" creationId="{71C7EB16-241F-45B0-9B28-58A488AF0570}"/>
          </ac:spMkLst>
        </pc:spChg>
        <pc:picChg chg="mod">
          <ac:chgData name="Altman, Rebecca" userId="a69f5a00-8c7e-40a0-b1eb-b99e2ccb07af" providerId="ADAL" clId="{EFD4646B-BE0F-4CEB-9068-BA30E955565C}" dt="2024-07-17T15:57:26.231" v="1322" actId="1076"/>
          <ac:picMkLst>
            <pc:docMk/>
            <pc:sldMk cId="1778448328" sldId="361"/>
            <ac:picMk id="5" creationId="{05E711EB-DF7A-B75A-E7FA-717A66B0FC98}"/>
          </ac:picMkLst>
        </pc:picChg>
      </pc:sldChg>
      <pc:sldChg chg="ord modNotesTx">
        <pc:chgData name="Altman, Rebecca" userId="a69f5a00-8c7e-40a0-b1eb-b99e2ccb07af" providerId="ADAL" clId="{EFD4646B-BE0F-4CEB-9068-BA30E955565C}" dt="2024-07-17T15:19:36.170" v="1251" actId="20577"/>
        <pc:sldMkLst>
          <pc:docMk/>
          <pc:sldMk cId="1404142982" sldId="362"/>
        </pc:sldMkLst>
      </pc:sldChg>
      <pc:sldChg chg="ord">
        <pc:chgData name="Altman, Rebecca" userId="a69f5a00-8c7e-40a0-b1eb-b99e2ccb07af" providerId="ADAL" clId="{EFD4646B-BE0F-4CEB-9068-BA30E955565C}" dt="2024-07-17T08:55:09.248" v="1144"/>
        <pc:sldMkLst>
          <pc:docMk/>
          <pc:sldMk cId="3051839375" sldId="363"/>
        </pc:sldMkLst>
      </pc:sldChg>
      <pc:sldChg chg="ord">
        <pc:chgData name="Altman, Rebecca" userId="a69f5a00-8c7e-40a0-b1eb-b99e2ccb07af" providerId="ADAL" clId="{EFD4646B-BE0F-4CEB-9068-BA30E955565C}" dt="2024-07-11T10:27:28.641" v="282"/>
        <pc:sldMkLst>
          <pc:docMk/>
          <pc:sldMk cId="3757442658" sldId="364"/>
        </pc:sldMkLst>
      </pc:sldChg>
      <pc:sldChg chg="modSp mod ord">
        <pc:chgData name="Altman, Rebecca" userId="a69f5a00-8c7e-40a0-b1eb-b99e2ccb07af" providerId="ADAL" clId="{EFD4646B-BE0F-4CEB-9068-BA30E955565C}" dt="2024-07-17T08:57:21.886" v="1146"/>
        <pc:sldMkLst>
          <pc:docMk/>
          <pc:sldMk cId="1114214898" sldId="365"/>
        </pc:sldMkLst>
        <pc:picChg chg="mod">
          <ac:chgData name="Altman, Rebecca" userId="a69f5a00-8c7e-40a0-b1eb-b99e2ccb07af" providerId="ADAL" clId="{EFD4646B-BE0F-4CEB-9068-BA30E955565C}" dt="2024-07-11T10:24:59.225" v="278" actId="14100"/>
          <ac:picMkLst>
            <pc:docMk/>
            <pc:sldMk cId="1114214898" sldId="365"/>
            <ac:picMk id="8" creationId="{621A03AD-4855-D680-F4FE-B6E89F3ED24C}"/>
          </ac:picMkLst>
        </pc:picChg>
      </pc:sldChg>
      <pc:sldChg chg="addSp delSp modSp new mod modNotesTx">
        <pc:chgData name="Altman, Rebecca" userId="a69f5a00-8c7e-40a0-b1eb-b99e2ccb07af" providerId="ADAL" clId="{EFD4646B-BE0F-4CEB-9068-BA30E955565C}" dt="2024-07-17T08:49:38.848" v="578" actId="20577"/>
        <pc:sldMkLst>
          <pc:docMk/>
          <pc:sldMk cId="521946709" sldId="366"/>
        </pc:sldMkLst>
        <pc:spChg chg="mod">
          <ac:chgData name="Altman, Rebecca" userId="a69f5a00-8c7e-40a0-b1eb-b99e2ccb07af" providerId="ADAL" clId="{EFD4646B-BE0F-4CEB-9068-BA30E955565C}" dt="2024-07-11T10:22:33.328" v="174" actId="113"/>
          <ac:spMkLst>
            <pc:docMk/>
            <pc:sldMk cId="521946709" sldId="366"/>
            <ac:spMk id="2" creationId="{BE448BC5-C0AD-90E5-FEE4-1C1214CC1432}"/>
          </ac:spMkLst>
        </pc:spChg>
        <pc:spChg chg="del">
          <ac:chgData name="Altman, Rebecca" userId="a69f5a00-8c7e-40a0-b1eb-b99e2ccb07af" providerId="ADAL" clId="{EFD4646B-BE0F-4CEB-9068-BA30E955565C}" dt="2024-07-11T10:19:33.579" v="117" actId="478"/>
          <ac:spMkLst>
            <pc:docMk/>
            <pc:sldMk cId="521946709" sldId="366"/>
            <ac:spMk id="3" creationId="{29C7E10F-96F2-E774-E384-7A6EBC7A952D}"/>
          </ac:spMkLst>
        </pc:spChg>
        <pc:spChg chg="add mod">
          <ac:chgData name="Altman, Rebecca" userId="a69f5a00-8c7e-40a0-b1eb-b99e2ccb07af" providerId="ADAL" clId="{EFD4646B-BE0F-4CEB-9068-BA30E955565C}" dt="2024-07-11T10:21:57.545" v="148" actId="1076"/>
          <ac:spMkLst>
            <pc:docMk/>
            <pc:sldMk cId="521946709" sldId="366"/>
            <ac:spMk id="8" creationId="{C647C5F0-75A2-E034-0DAC-ECCF4E88D7B2}"/>
          </ac:spMkLst>
        </pc:spChg>
        <pc:picChg chg="add mod modCrop">
          <ac:chgData name="Altman, Rebecca" userId="a69f5a00-8c7e-40a0-b1eb-b99e2ccb07af" providerId="ADAL" clId="{EFD4646B-BE0F-4CEB-9068-BA30E955565C}" dt="2024-07-11T10:21:10.645" v="129" actId="1076"/>
          <ac:picMkLst>
            <pc:docMk/>
            <pc:sldMk cId="521946709" sldId="366"/>
            <ac:picMk id="5" creationId="{0C7BB10B-DAF9-FE7C-F027-BBFA427E859E}"/>
          </ac:picMkLst>
        </pc:picChg>
        <pc:picChg chg="add mod modCrop">
          <ac:chgData name="Altman, Rebecca" userId="a69f5a00-8c7e-40a0-b1eb-b99e2ccb07af" providerId="ADAL" clId="{EFD4646B-BE0F-4CEB-9068-BA30E955565C}" dt="2024-07-11T10:21:54.973" v="147" actId="1076"/>
          <ac:picMkLst>
            <pc:docMk/>
            <pc:sldMk cId="521946709" sldId="366"/>
            <ac:picMk id="7" creationId="{AE67521B-C75B-A668-9EDF-7DC33B7B4016}"/>
          </ac:picMkLst>
        </pc:picChg>
      </pc:sldChg>
      <pc:sldChg chg="addSp delSp modSp new mod modNotesTx">
        <pc:chgData name="Altman, Rebecca" userId="a69f5a00-8c7e-40a0-b1eb-b99e2ccb07af" providerId="ADAL" clId="{EFD4646B-BE0F-4CEB-9068-BA30E955565C}" dt="2024-07-17T08:54:48.222" v="1140" actId="20577"/>
        <pc:sldMkLst>
          <pc:docMk/>
          <pc:sldMk cId="3173843260" sldId="367"/>
        </pc:sldMkLst>
        <pc:spChg chg="mod">
          <ac:chgData name="Altman, Rebecca" userId="a69f5a00-8c7e-40a0-b1eb-b99e2ccb07af" providerId="ADAL" clId="{EFD4646B-BE0F-4CEB-9068-BA30E955565C}" dt="2024-07-11T10:24:09.853" v="275" actId="14100"/>
          <ac:spMkLst>
            <pc:docMk/>
            <pc:sldMk cId="3173843260" sldId="367"/>
            <ac:spMk id="2" creationId="{6AA99B0A-EAB6-538B-CD1D-B775E3EB47FF}"/>
          </ac:spMkLst>
        </pc:spChg>
        <pc:spChg chg="del">
          <ac:chgData name="Altman, Rebecca" userId="a69f5a00-8c7e-40a0-b1eb-b99e2ccb07af" providerId="ADAL" clId="{EFD4646B-BE0F-4CEB-9068-BA30E955565C}" dt="2024-07-11T10:23:56.704" v="252" actId="478"/>
          <ac:spMkLst>
            <pc:docMk/>
            <pc:sldMk cId="3173843260" sldId="367"/>
            <ac:spMk id="3" creationId="{7B137B60-C324-D35A-2106-0AE205A0102B}"/>
          </ac:spMkLst>
        </pc:spChg>
        <pc:picChg chg="add mod">
          <ac:chgData name="Altman, Rebecca" userId="a69f5a00-8c7e-40a0-b1eb-b99e2ccb07af" providerId="ADAL" clId="{EFD4646B-BE0F-4CEB-9068-BA30E955565C}" dt="2024-07-11T10:24:15.033" v="277" actId="14100"/>
          <ac:picMkLst>
            <pc:docMk/>
            <pc:sldMk cId="3173843260" sldId="367"/>
            <ac:picMk id="5" creationId="{3B470843-FDA9-1454-5448-A177EA8E7F26}"/>
          </ac:picMkLst>
        </pc:picChg>
        <pc:picChg chg="add del">
          <ac:chgData name="Altman, Rebecca" userId="a69f5a00-8c7e-40a0-b1eb-b99e2ccb07af" providerId="ADAL" clId="{EFD4646B-BE0F-4CEB-9068-BA30E955565C}" dt="2024-07-11T11:13:56.190" v="366" actId="22"/>
          <ac:picMkLst>
            <pc:docMk/>
            <pc:sldMk cId="3173843260" sldId="367"/>
            <ac:picMk id="7" creationId="{7721E7AD-A28B-99FE-1055-BFC013A4E611}"/>
          </ac:picMkLst>
        </pc:picChg>
      </pc:sldChg>
      <pc:sldChg chg="addSp delSp modSp new del mod">
        <pc:chgData name="Altman, Rebecca" userId="a69f5a00-8c7e-40a0-b1eb-b99e2ccb07af" providerId="ADAL" clId="{EFD4646B-BE0F-4CEB-9068-BA30E955565C}" dt="2024-07-18T14:11:35.653" v="1876" actId="47"/>
        <pc:sldMkLst>
          <pc:docMk/>
          <pc:sldMk cId="3996230301" sldId="368"/>
        </pc:sldMkLst>
        <pc:spChg chg="del">
          <ac:chgData name="Altman, Rebecca" userId="a69f5a00-8c7e-40a0-b1eb-b99e2ccb07af" providerId="ADAL" clId="{EFD4646B-BE0F-4CEB-9068-BA30E955565C}" dt="2024-07-11T11:14:00.832" v="368" actId="478"/>
          <ac:spMkLst>
            <pc:docMk/>
            <pc:sldMk cId="3996230301" sldId="368"/>
            <ac:spMk id="2" creationId="{7C94C786-0F98-A7BB-254D-F11B5271853D}"/>
          </ac:spMkLst>
        </pc:spChg>
        <pc:spChg chg="del">
          <ac:chgData name="Altman, Rebecca" userId="a69f5a00-8c7e-40a0-b1eb-b99e2ccb07af" providerId="ADAL" clId="{EFD4646B-BE0F-4CEB-9068-BA30E955565C}" dt="2024-07-11T11:14:02.160" v="369" actId="478"/>
          <ac:spMkLst>
            <pc:docMk/>
            <pc:sldMk cId="3996230301" sldId="368"/>
            <ac:spMk id="3" creationId="{021F3C8C-15C5-8C38-FB3C-4A4D0A390607}"/>
          </ac:spMkLst>
        </pc:spChg>
        <pc:spChg chg="add del mod">
          <ac:chgData name="Altman, Rebecca" userId="a69f5a00-8c7e-40a0-b1eb-b99e2ccb07af" providerId="ADAL" clId="{EFD4646B-BE0F-4CEB-9068-BA30E955565C}" dt="2024-07-18T14:07:58.654" v="1872" actId="478"/>
          <ac:spMkLst>
            <pc:docMk/>
            <pc:sldMk cId="3996230301" sldId="368"/>
            <ac:spMk id="3" creationId="{F7B0BC33-4D6E-D07E-3CA5-758894497674}"/>
          </ac:spMkLst>
        </pc:spChg>
        <pc:spChg chg="add del mod">
          <ac:chgData name="Altman, Rebecca" userId="a69f5a00-8c7e-40a0-b1eb-b99e2ccb07af" providerId="ADAL" clId="{EFD4646B-BE0F-4CEB-9068-BA30E955565C}" dt="2024-07-18T14:07:56.878" v="1871" actId="478"/>
          <ac:spMkLst>
            <pc:docMk/>
            <pc:sldMk cId="3996230301" sldId="368"/>
            <ac:spMk id="6" creationId="{2DA8040F-4956-32F1-F186-C5613EBE5AA2}"/>
          </ac:spMkLst>
        </pc:spChg>
        <pc:picChg chg="add del mod">
          <ac:chgData name="Altman, Rebecca" userId="a69f5a00-8c7e-40a0-b1eb-b99e2ccb07af" providerId="ADAL" clId="{EFD4646B-BE0F-4CEB-9068-BA30E955565C}" dt="2024-07-18T13:59:48.918" v="1408" actId="478"/>
          <ac:picMkLst>
            <pc:docMk/>
            <pc:sldMk cId="3996230301" sldId="368"/>
            <ac:picMk id="5" creationId="{6DA02F30-DFA3-58B3-A8DB-25E368F3526A}"/>
          </ac:picMkLst>
        </pc:picChg>
        <pc:picChg chg="add del mod">
          <ac:chgData name="Altman, Rebecca" userId="a69f5a00-8c7e-40a0-b1eb-b99e2ccb07af" providerId="ADAL" clId="{EFD4646B-BE0F-4CEB-9068-BA30E955565C}" dt="2024-07-18T14:05:29.686" v="1546" actId="21"/>
          <ac:picMkLst>
            <pc:docMk/>
            <pc:sldMk cId="3996230301" sldId="368"/>
            <ac:picMk id="1026" creationId="{AB5CB26E-E673-96CC-8E5E-20DB1CE26018}"/>
          </ac:picMkLst>
        </pc:picChg>
        <pc:picChg chg="add del mod">
          <ac:chgData name="Altman, Rebecca" userId="a69f5a00-8c7e-40a0-b1eb-b99e2ccb07af" providerId="ADAL" clId="{EFD4646B-BE0F-4CEB-9068-BA30E955565C}" dt="2024-07-18T14:10:31.174" v="1875" actId="478"/>
          <ac:picMkLst>
            <pc:docMk/>
            <pc:sldMk cId="3996230301" sldId="368"/>
            <ac:picMk id="1027" creationId="{0391A66D-96D8-6D03-B2DC-2E7E1BD53EB9}"/>
          </ac:picMkLst>
        </pc:picChg>
      </pc:sldChg>
      <pc:sldChg chg="addSp delSp modSp new mod modNotesTx">
        <pc:chgData name="Altman, Rebecca" userId="a69f5a00-8c7e-40a0-b1eb-b99e2ccb07af" providerId="ADAL" clId="{EFD4646B-BE0F-4CEB-9068-BA30E955565C}" dt="2024-07-17T15:21:27.656" v="1282" actId="20577"/>
        <pc:sldMkLst>
          <pc:docMk/>
          <pc:sldMk cId="2833457817" sldId="565"/>
        </pc:sldMkLst>
        <pc:spChg chg="del">
          <ac:chgData name="Altman, Rebecca" userId="a69f5a00-8c7e-40a0-b1eb-b99e2ccb07af" providerId="ADAL" clId="{EFD4646B-BE0F-4CEB-9068-BA30E955565C}" dt="2024-07-17T15:21:11.766" v="1253" actId="478"/>
          <ac:spMkLst>
            <pc:docMk/>
            <pc:sldMk cId="2833457817" sldId="565"/>
            <ac:spMk id="2" creationId="{106EB35F-0447-AEF1-1F34-DEA58903A947}"/>
          </ac:spMkLst>
        </pc:spChg>
        <pc:spChg chg="del">
          <ac:chgData name="Altman, Rebecca" userId="a69f5a00-8c7e-40a0-b1eb-b99e2ccb07af" providerId="ADAL" clId="{EFD4646B-BE0F-4CEB-9068-BA30E955565C}" dt="2024-07-17T15:21:12.474" v="1254" actId="478"/>
          <ac:spMkLst>
            <pc:docMk/>
            <pc:sldMk cId="2833457817" sldId="565"/>
            <ac:spMk id="3" creationId="{1120C8BB-1B76-C94C-9C12-1EB68F77AA0F}"/>
          </ac:spMkLst>
        </pc:spChg>
        <pc:picChg chg="add mod">
          <ac:chgData name="Altman, Rebecca" userId="a69f5a00-8c7e-40a0-b1eb-b99e2ccb07af" providerId="ADAL" clId="{EFD4646B-BE0F-4CEB-9068-BA30E955565C}" dt="2024-07-17T15:21:18.019" v="1258" actId="1076"/>
          <ac:picMkLst>
            <pc:docMk/>
            <pc:sldMk cId="2833457817" sldId="565"/>
            <ac:picMk id="5" creationId="{75EB44F0-C9F3-2AA8-9145-2AB2EB7D511E}"/>
          </ac:picMkLst>
        </pc:picChg>
      </pc:sldChg>
      <pc:sldChg chg="addSp delSp modSp new mod">
        <pc:chgData name="Altman, Rebecca" userId="a69f5a00-8c7e-40a0-b1eb-b99e2ccb07af" providerId="ADAL" clId="{EFD4646B-BE0F-4CEB-9068-BA30E955565C}" dt="2024-07-17T15:57:50.861" v="1387" actId="27636"/>
        <pc:sldMkLst>
          <pc:docMk/>
          <pc:sldMk cId="3345865051" sldId="566"/>
        </pc:sldMkLst>
        <pc:spChg chg="del">
          <ac:chgData name="Altman, Rebecca" userId="a69f5a00-8c7e-40a0-b1eb-b99e2ccb07af" providerId="ADAL" clId="{EFD4646B-BE0F-4CEB-9068-BA30E955565C}" dt="2024-07-17T15:57:11.162" v="1316" actId="478"/>
          <ac:spMkLst>
            <pc:docMk/>
            <pc:sldMk cId="3345865051" sldId="566"/>
            <ac:spMk id="2" creationId="{15B7A6EF-9C57-457D-E7B8-7042390BDE34}"/>
          </ac:spMkLst>
        </pc:spChg>
        <pc:spChg chg="del">
          <ac:chgData name="Altman, Rebecca" userId="a69f5a00-8c7e-40a0-b1eb-b99e2ccb07af" providerId="ADAL" clId="{EFD4646B-BE0F-4CEB-9068-BA30E955565C}" dt="2024-07-17T15:57:08.795" v="1315" actId="22"/>
          <ac:spMkLst>
            <pc:docMk/>
            <pc:sldMk cId="3345865051" sldId="566"/>
            <ac:spMk id="3" creationId="{9B75CAF4-3B47-1E0F-E68C-FAF4ADF4F307}"/>
          </ac:spMkLst>
        </pc:spChg>
        <pc:spChg chg="add mod">
          <ac:chgData name="Altman, Rebecca" userId="a69f5a00-8c7e-40a0-b1eb-b99e2ccb07af" providerId="ADAL" clId="{EFD4646B-BE0F-4CEB-9068-BA30E955565C}" dt="2024-07-17T15:57:50.861" v="1387" actId="27636"/>
          <ac:spMkLst>
            <pc:docMk/>
            <pc:sldMk cId="3345865051" sldId="566"/>
            <ac:spMk id="6" creationId="{90383B35-9DBF-D64D-6F1B-23EA83DB20B0}"/>
          </ac:spMkLst>
        </pc:spChg>
        <pc:picChg chg="add mod ord">
          <ac:chgData name="Altman, Rebecca" userId="a69f5a00-8c7e-40a0-b1eb-b99e2ccb07af" providerId="ADAL" clId="{EFD4646B-BE0F-4CEB-9068-BA30E955565C}" dt="2024-07-17T15:57:15.716" v="1319" actId="1076"/>
          <ac:picMkLst>
            <pc:docMk/>
            <pc:sldMk cId="3345865051" sldId="566"/>
            <ac:picMk id="5" creationId="{1C4D503F-F1CB-49D3-C89F-B7C4FDDED5EE}"/>
          </ac:picMkLst>
        </pc:picChg>
      </pc:sldChg>
      <pc:sldChg chg="addSp delSp modSp new mod ord">
        <pc:chgData name="Altman, Rebecca" userId="a69f5a00-8c7e-40a0-b1eb-b99e2ccb07af" providerId="ADAL" clId="{EFD4646B-BE0F-4CEB-9068-BA30E955565C}" dt="2024-07-17T16:05:20.519" v="1407"/>
        <pc:sldMkLst>
          <pc:docMk/>
          <pc:sldMk cId="704659561" sldId="567"/>
        </pc:sldMkLst>
        <pc:spChg chg="del">
          <ac:chgData name="Altman, Rebecca" userId="a69f5a00-8c7e-40a0-b1eb-b99e2ccb07af" providerId="ADAL" clId="{EFD4646B-BE0F-4CEB-9068-BA30E955565C}" dt="2024-07-17T15:58:52.520" v="1392" actId="478"/>
          <ac:spMkLst>
            <pc:docMk/>
            <pc:sldMk cId="704659561" sldId="567"/>
            <ac:spMk id="2" creationId="{E06960FB-7CA8-FA55-3A96-029CF9D05476}"/>
          </ac:spMkLst>
        </pc:spChg>
        <pc:spChg chg="del">
          <ac:chgData name="Altman, Rebecca" userId="a69f5a00-8c7e-40a0-b1eb-b99e2ccb07af" providerId="ADAL" clId="{EFD4646B-BE0F-4CEB-9068-BA30E955565C}" dt="2024-07-17T15:58:47.228" v="1389" actId="22"/>
          <ac:spMkLst>
            <pc:docMk/>
            <pc:sldMk cId="704659561" sldId="567"/>
            <ac:spMk id="3" creationId="{DDA776E3-D1C7-E820-0410-B939EA79EE64}"/>
          </ac:spMkLst>
        </pc:spChg>
        <pc:spChg chg="add mod">
          <ac:chgData name="Altman, Rebecca" userId="a69f5a00-8c7e-40a0-b1eb-b99e2ccb07af" providerId="ADAL" clId="{EFD4646B-BE0F-4CEB-9068-BA30E955565C}" dt="2024-07-17T15:59:02.433" v="1404" actId="20577"/>
          <ac:spMkLst>
            <pc:docMk/>
            <pc:sldMk cId="704659561" sldId="567"/>
            <ac:spMk id="6" creationId="{24F5572A-5992-18FF-C4A5-93CC945767A4}"/>
          </ac:spMkLst>
        </pc:spChg>
        <pc:picChg chg="add mod ord">
          <ac:chgData name="Altman, Rebecca" userId="a69f5a00-8c7e-40a0-b1eb-b99e2ccb07af" providerId="ADAL" clId="{EFD4646B-BE0F-4CEB-9068-BA30E955565C}" dt="2024-07-17T15:59:06.407" v="1405" actId="1076"/>
          <ac:picMkLst>
            <pc:docMk/>
            <pc:sldMk cId="704659561" sldId="567"/>
            <ac:picMk id="5" creationId="{53E89210-22B3-4A1B-20A0-330A7FD3B1EB}"/>
          </ac:picMkLst>
        </pc:picChg>
      </pc:sldChg>
      <pc:sldChg chg="addSp delSp modSp new mod ord modNotesTx">
        <pc:chgData name="Altman, Rebecca" userId="a69f5a00-8c7e-40a0-b1eb-b99e2ccb07af" providerId="ADAL" clId="{EFD4646B-BE0F-4CEB-9068-BA30E955565C}" dt="2024-07-18T14:11:52.461" v="1878"/>
        <pc:sldMkLst>
          <pc:docMk/>
          <pc:sldMk cId="4053990338" sldId="568"/>
        </pc:sldMkLst>
        <pc:spChg chg="del">
          <ac:chgData name="Altman, Rebecca" userId="a69f5a00-8c7e-40a0-b1eb-b99e2ccb07af" providerId="ADAL" clId="{EFD4646B-BE0F-4CEB-9068-BA30E955565C}" dt="2024-07-18T14:01:03.904" v="1414" actId="478"/>
          <ac:spMkLst>
            <pc:docMk/>
            <pc:sldMk cId="4053990338" sldId="568"/>
            <ac:spMk id="2" creationId="{19860F0A-0251-E32A-8555-5830AE409C0F}"/>
          </ac:spMkLst>
        </pc:spChg>
        <pc:spChg chg="del">
          <ac:chgData name="Altman, Rebecca" userId="a69f5a00-8c7e-40a0-b1eb-b99e2ccb07af" providerId="ADAL" clId="{EFD4646B-BE0F-4CEB-9068-BA30E955565C}" dt="2024-07-18T14:01:01.812" v="1413" actId="478"/>
          <ac:spMkLst>
            <pc:docMk/>
            <pc:sldMk cId="4053990338" sldId="568"/>
            <ac:spMk id="3" creationId="{F4A585D3-278E-F3FE-572A-192FADF13DC8}"/>
          </ac:spMkLst>
        </pc:spChg>
        <pc:spChg chg="add mod">
          <ac:chgData name="Altman, Rebecca" userId="a69f5a00-8c7e-40a0-b1eb-b99e2ccb07af" providerId="ADAL" clId="{EFD4646B-BE0F-4CEB-9068-BA30E955565C}" dt="2024-07-18T14:05:23.162" v="1544" actId="5793"/>
          <ac:spMkLst>
            <pc:docMk/>
            <pc:sldMk cId="4053990338" sldId="568"/>
            <ac:spMk id="4" creationId="{A2824F45-0032-0050-AEA7-E9511B5D7000}"/>
          </ac:spMkLst>
        </pc:spChg>
        <pc:spChg chg="add del mod">
          <ac:chgData name="Altman, Rebecca" userId="a69f5a00-8c7e-40a0-b1eb-b99e2ccb07af" providerId="ADAL" clId="{EFD4646B-BE0F-4CEB-9068-BA30E955565C}" dt="2024-07-18T14:05:26.291" v="1545" actId="478"/>
          <ac:spMkLst>
            <pc:docMk/>
            <pc:sldMk cId="4053990338" sldId="568"/>
            <ac:spMk id="5" creationId="{A4A10D91-07AE-984A-EBCD-26B24E44377A}"/>
          </ac:spMkLst>
        </pc:spChg>
        <pc:picChg chg="add mod">
          <ac:chgData name="Altman, Rebecca" userId="a69f5a00-8c7e-40a0-b1eb-b99e2ccb07af" providerId="ADAL" clId="{EFD4646B-BE0F-4CEB-9068-BA30E955565C}" dt="2024-07-18T14:05:39.004" v="1550" actId="1076"/>
          <ac:picMkLst>
            <pc:docMk/>
            <pc:sldMk cId="4053990338" sldId="568"/>
            <ac:picMk id="1026" creationId="{AB5CB26E-E673-96CC-8E5E-20DB1CE26018}"/>
          </ac:picMkLst>
        </pc:picChg>
        <pc:picChg chg="add del">
          <ac:chgData name="Altman, Rebecca" userId="a69f5a00-8c7e-40a0-b1eb-b99e2ccb07af" providerId="ADAL" clId="{EFD4646B-BE0F-4CEB-9068-BA30E955565C}" dt="2024-07-18T14:01:01.812" v="1413" actId="478"/>
          <ac:picMkLst>
            <pc:docMk/>
            <pc:sldMk cId="4053990338" sldId="568"/>
            <ac:picMk id="2050" creationId="{6F64086D-23E4-5E90-5F9B-BD0A75334C1A}"/>
          </ac:picMkLst>
        </pc:picChg>
        <pc:picChg chg="add mod">
          <ac:chgData name="Altman, Rebecca" userId="a69f5a00-8c7e-40a0-b1eb-b99e2ccb07af" providerId="ADAL" clId="{EFD4646B-BE0F-4CEB-9068-BA30E955565C}" dt="2024-07-18T14:05:46.458" v="1554" actId="14100"/>
          <ac:picMkLst>
            <pc:docMk/>
            <pc:sldMk cId="4053990338" sldId="568"/>
            <ac:picMk id="2051" creationId="{66E67170-F1A6-DB26-672F-20D893D47C4B}"/>
          </ac:picMkLst>
        </pc:picChg>
        <pc:picChg chg="add mod">
          <ac:chgData name="Altman, Rebecca" userId="a69f5a00-8c7e-40a0-b1eb-b99e2ccb07af" providerId="ADAL" clId="{EFD4646B-BE0F-4CEB-9068-BA30E955565C}" dt="2024-07-18T14:05:42.754" v="1552" actId="1076"/>
          <ac:picMkLst>
            <pc:docMk/>
            <pc:sldMk cId="4053990338" sldId="568"/>
            <ac:picMk id="2052" creationId="{14F1CB7C-8C07-131A-ACA7-D526528B4043}"/>
          </ac:picMkLst>
        </pc:picChg>
        <pc:picChg chg="add mod">
          <ac:chgData name="Altman, Rebecca" userId="a69f5a00-8c7e-40a0-b1eb-b99e2ccb07af" providerId="ADAL" clId="{EFD4646B-BE0F-4CEB-9068-BA30E955565C}" dt="2024-07-18T14:05:49.782" v="1556" actId="14100"/>
          <ac:picMkLst>
            <pc:docMk/>
            <pc:sldMk cId="4053990338" sldId="568"/>
            <ac:picMk id="2053" creationId="{F8F1D2E2-F2C9-5EDF-36A5-358434EB9DE5}"/>
          </ac:picMkLst>
        </pc:picChg>
      </pc:sldChg>
      <pc:sldChg chg="new del">
        <pc:chgData name="Altman, Rebecca" userId="a69f5a00-8c7e-40a0-b1eb-b99e2ccb07af" providerId="ADAL" clId="{EFD4646B-BE0F-4CEB-9068-BA30E955565C}" dt="2024-07-18T16:23:11.566" v="1880" actId="2696"/>
        <pc:sldMkLst>
          <pc:docMk/>
          <pc:sldMk cId="1315582955" sldId="569"/>
        </pc:sldMkLst>
      </pc:sldChg>
    </pc:docChg>
  </pc:docChgLst>
  <pc:docChgLst>
    <pc:chgData name="Morris, Rachael" userId="836173a8-3296-4019-b80c-e50b5675f3d4" providerId="ADAL" clId="{F994A14B-E00C-409B-9BA2-5C39224918E3}"/>
    <pc:docChg chg="undo custSel addSld modSld">
      <pc:chgData name="Morris, Rachael" userId="836173a8-3296-4019-b80c-e50b5675f3d4" providerId="ADAL" clId="{F994A14B-E00C-409B-9BA2-5C39224918E3}" dt="2024-07-08T11:01:15.338" v="309" actId="20577"/>
      <pc:docMkLst>
        <pc:docMk/>
      </pc:docMkLst>
      <pc:sldChg chg="modSp mod">
        <pc:chgData name="Morris, Rachael" userId="836173a8-3296-4019-b80c-e50b5675f3d4" providerId="ADAL" clId="{F994A14B-E00C-409B-9BA2-5C39224918E3}" dt="2024-07-08T09:02:16.870" v="14" actId="20577"/>
        <pc:sldMkLst>
          <pc:docMk/>
          <pc:sldMk cId="2379502985" sldId="268"/>
        </pc:sldMkLst>
        <pc:spChg chg="mod">
          <ac:chgData name="Morris, Rachael" userId="836173a8-3296-4019-b80c-e50b5675f3d4" providerId="ADAL" clId="{F994A14B-E00C-409B-9BA2-5C39224918E3}" dt="2024-07-08T09:02:16.870" v="14" actId="20577"/>
          <ac:spMkLst>
            <pc:docMk/>
            <pc:sldMk cId="2379502985" sldId="268"/>
            <ac:spMk id="3" creationId="{55E8CE1A-80AF-41A5-85A6-34A40EAFC260}"/>
          </ac:spMkLst>
        </pc:spChg>
      </pc:sldChg>
      <pc:sldChg chg="addSp delSp modSp mod modClrScheme chgLayout">
        <pc:chgData name="Morris, Rachael" userId="836173a8-3296-4019-b80c-e50b5675f3d4" providerId="ADAL" clId="{F994A14B-E00C-409B-9BA2-5C39224918E3}" dt="2024-07-08T09:20:12.106" v="46" actId="1076"/>
        <pc:sldMkLst>
          <pc:docMk/>
          <pc:sldMk cId="1766008786" sldId="348"/>
        </pc:sldMkLst>
        <pc:spChg chg="mod">
          <ac:chgData name="Morris, Rachael" userId="836173a8-3296-4019-b80c-e50b5675f3d4" providerId="ADAL" clId="{F994A14B-E00C-409B-9BA2-5C39224918E3}" dt="2024-07-08T09:19:47.509" v="42" actId="1076"/>
          <ac:spMkLst>
            <pc:docMk/>
            <pc:sldMk cId="1766008786" sldId="348"/>
            <ac:spMk id="2" creationId="{71C7EB16-241F-45B0-9B28-58A488AF0570}"/>
          </ac:spMkLst>
        </pc:spChg>
        <pc:spChg chg="del">
          <ac:chgData name="Morris, Rachael" userId="836173a8-3296-4019-b80c-e50b5675f3d4" providerId="ADAL" clId="{F994A14B-E00C-409B-9BA2-5C39224918E3}" dt="2024-07-08T09:19:15.166" v="32" actId="26606"/>
          <ac:spMkLst>
            <pc:docMk/>
            <pc:sldMk cId="1766008786" sldId="348"/>
            <ac:spMk id="6" creationId="{7E87ACE9-1911-47C3-8858-2699E5939DFC}"/>
          </ac:spMkLst>
        </pc:spChg>
        <pc:spChg chg="add del mod">
          <ac:chgData name="Morris, Rachael" userId="836173a8-3296-4019-b80c-e50b5675f3d4" providerId="ADAL" clId="{F994A14B-E00C-409B-9BA2-5C39224918E3}" dt="2024-07-08T09:19:53.103" v="43" actId="478"/>
          <ac:spMkLst>
            <pc:docMk/>
            <pc:sldMk cId="1766008786" sldId="348"/>
            <ac:spMk id="11" creationId="{77DA9029-2D02-881E-71C9-628DE32D1FBB}"/>
          </ac:spMkLst>
        </pc:spChg>
        <pc:picChg chg="add mod">
          <ac:chgData name="Morris, Rachael" userId="836173a8-3296-4019-b80c-e50b5675f3d4" providerId="ADAL" clId="{F994A14B-E00C-409B-9BA2-5C39224918E3}" dt="2024-07-08T09:20:12.106" v="46" actId="1076"/>
          <ac:picMkLst>
            <pc:docMk/>
            <pc:sldMk cId="1766008786" sldId="348"/>
            <ac:picMk id="4" creationId="{67C13686-E9F5-B67D-72EA-B0275FF39D38}"/>
          </ac:picMkLst>
        </pc:picChg>
      </pc:sldChg>
      <pc:sldChg chg="addSp delSp modSp mod">
        <pc:chgData name="Morris, Rachael" userId="836173a8-3296-4019-b80c-e50b5675f3d4" providerId="ADAL" clId="{F994A14B-E00C-409B-9BA2-5C39224918E3}" dt="2024-07-08T09:33:46.701" v="200" actId="14100"/>
        <pc:sldMkLst>
          <pc:docMk/>
          <pc:sldMk cId="2436431047" sldId="356"/>
        </pc:sldMkLst>
        <pc:spChg chg="del">
          <ac:chgData name="Morris, Rachael" userId="836173a8-3296-4019-b80c-e50b5675f3d4" providerId="ADAL" clId="{F994A14B-E00C-409B-9BA2-5C39224918E3}" dt="2024-07-08T09:29:30.728" v="168" actId="478"/>
          <ac:spMkLst>
            <pc:docMk/>
            <pc:sldMk cId="2436431047" sldId="356"/>
            <ac:spMk id="4" creationId="{E0A1C2D2-4590-4564-A72C-7141F9882053}"/>
          </ac:spMkLst>
        </pc:spChg>
        <pc:picChg chg="add del mod">
          <ac:chgData name="Morris, Rachael" userId="836173a8-3296-4019-b80c-e50b5675f3d4" providerId="ADAL" clId="{F994A14B-E00C-409B-9BA2-5C39224918E3}" dt="2024-07-08T09:31:33.515" v="186" actId="478"/>
          <ac:picMkLst>
            <pc:docMk/>
            <pc:sldMk cId="2436431047" sldId="356"/>
            <ac:picMk id="1026" creationId="{CF9E0576-A0FF-9484-BADB-C30686ABAC0D}"/>
          </ac:picMkLst>
        </pc:picChg>
        <pc:picChg chg="add mod">
          <ac:chgData name="Morris, Rachael" userId="836173a8-3296-4019-b80c-e50b5675f3d4" providerId="ADAL" clId="{F994A14B-E00C-409B-9BA2-5C39224918E3}" dt="2024-07-08T09:30:14.658" v="176" actId="14100"/>
          <ac:picMkLst>
            <pc:docMk/>
            <pc:sldMk cId="2436431047" sldId="356"/>
            <ac:picMk id="1027" creationId="{B12814A5-7510-BFD5-194B-B8B0CEC0D040}"/>
          </ac:picMkLst>
        </pc:picChg>
        <pc:picChg chg="add mod">
          <ac:chgData name="Morris, Rachael" userId="836173a8-3296-4019-b80c-e50b5675f3d4" providerId="ADAL" clId="{F994A14B-E00C-409B-9BA2-5C39224918E3}" dt="2024-07-08T09:30:41.495" v="180" actId="14100"/>
          <ac:picMkLst>
            <pc:docMk/>
            <pc:sldMk cId="2436431047" sldId="356"/>
            <ac:picMk id="1028" creationId="{DCE33C30-4DB9-A73B-7579-844AEB2D2F3B}"/>
          </ac:picMkLst>
        </pc:picChg>
        <pc:picChg chg="add mod">
          <ac:chgData name="Morris, Rachael" userId="836173a8-3296-4019-b80c-e50b5675f3d4" providerId="ADAL" clId="{F994A14B-E00C-409B-9BA2-5C39224918E3}" dt="2024-07-08T09:30:58.736" v="183" actId="14100"/>
          <ac:picMkLst>
            <pc:docMk/>
            <pc:sldMk cId="2436431047" sldId="356"/>
            <ac:picMk id="1029" creationId="{A33B5DD6-CC00-DF4E-7991-535C4DA554C5}"/>
          </ac:picMkLst>
        </pc:picChg>
        <pc:picChg chg="add mod">
          <ac:chgData name="Morris, Rachael" userId="836173a8-3296-4019-b80c-e50b5675f3d4" providerId="ADAL" clId="{F994A14B-E00C-409B-9BA2-5C39224918E3}" dt="2024-07-08T09:33:46.701" v="200" actId="14100"/>
          <ac:picMkLst>
            <pc:docMk/>
            <pc:sldMk cId="2436431047" sldId="356"/>
            <ac:picMk id="1030" creationId="{6D5A34BE-BB50-026B-95E2-49C71F5BE17E}"/>
          </ac:picMkLst>
        </pc:picChg>
      </pc:sldChg>
      <pc:sldChg chg="addSp modSp mod">
        <pc:chgData name="Morris, Rachael" userId="836173a8-3296-4019-b80c-e50b5675f3d4" providerId="ADAL" clId="{F994A14B-E00C-409B-9BA2-5C39224918E3}" dt="2024-07-08T09:22:54.341" v="158" actId="1076"/>
        <pc:sldMkLst>
          <pc:docMk/>
          <pc:sldMk cId="2464843836" sldId="358"/>
        </pc:sldMkLst>
        <pc:spChg chg="mod">
          <ac:chgData name="Morris, Rachael" userId="836173a8-3296-4019-b80c-e50b5675f3d4" providerId="ADAL" clId="{F994A14B-E00C-409B-9BA2-5C39224918E3}" dt="2024-07-08T09:22:54.341" v="158" actId="1076"/>
          <ac:spMkLst>
            <pc:docMk/>
            <pc:sldMk cId="2464843836" sldId="358"/>
            <ac:spMk id="2" creationId="{71C7EB16-241F-45B0-9B28-58A488AF0570}"/>
          </ac:spMkLst>
        </pc:spChg>
        <pc:picChg chg="add mod">
          <ac:chgData name="Morris, Rachael" userId="836173a8-3296-4019-b80c-e50b5675f3d4" providerId="ADAL" clId="{F994A14B-E00C-409B-9BA2-5C39224918E3}" dt="2024-07-08T09:21:13.940" v="79" actId="1036"/>
          <ac:picMkLst>
            <pc:docMk/>
            <pc:sldMk cId="2464843836" sldId="358"/>
            <ac:picMk id="5" creationId="{229244B9-810E-DAB0-93C1-48BA3F152CAD}"/>
          </ac:picMkLst>
        </pc:picChg>
      </pc:sldChg>
      <pc:sldChg chg="modSp mod">
        <pc:chgData name="Morris, Rachael" userId="836173a8-3296-4019-b80c-e50b5675f3d4" providerId="ADAL" clId="{F994A14B-E00C-409B-9BA2-5C39224918E3}" dt="2024-07-08T10:59:41.362" v="264" actId="1035"/>
        <pc:sldMkLst>
          <pc:docMk/>
          <pc:sldMk cId="2358190460" sldId="359"/>
        </pc:sldMkLst>
        <pc:spChg chg="mod">
          <ac:chgData name="Morris, Rachael" userId="836173a8-3296-4019-b80c-e50b5675f3d4" providerId="ADAL" clId="{F994A14B-E00C-409B-9BA2-5C39224918E3}" dt="2024-07-08T10:59:41.362" v="264" actId="1035"/>
          <ac:spMkLst>
            <pc:docMk/>
            <pc:sldMk cId="2358190460" sldId="359"/>
            <ac:spMk id="5" creationId="{CAC623C7-2586-48CC-8322-76EB016F514E}"/>
          </ac:spMkLst>
        </pc:spChg>
      </pc:sldChg>
      <pc:sldChg chg="modSp mod">
        <pc:chgData name="Morris, Rachael" userId="836173a8-3296-4019-b80c-e50b5675f3d4" providerId="ADAL" clId="{F994A14B-E00C-409B-9BA2-5C39224918E3}" dt="2024-07-08T11:01:15.338" v="309" actId="20577"/>
        <pc:sldMkLst>
          <pc:docMk/>
          <pc:sldMk cId="1149076304" sldId="360"/>
        </pc:sldMkLst>
        <pc:spChg chg="mod">
          <ac:chgData name="Morris, Rachael" userId="836173a8-3296-4019-b80c-e50b5675f3d4" providerId="ADAL" clId="{F994A14B-E00C-409B-9BA2-5C39224918E3}" dt="2024-07-08T11:01:15.338" v="309" actId="20577"/>
          <ac:spMkLst>
            <pc:docMk/>
            <pc:sldMk cId="1149076304" sldId="360"/>
            <ac:spMk id="5" creationId="{B4349CE0-6157-4033-86FE-EF76442B9DED}"/>
          </ac:spMkLst>
        </pc:spChg>
      </pc:sldChg>
      <pc:sldChg chg="addSp modSp mod">
        <pc:chgData name="Morris, Rachael" userId="836173a8-3296-4019-b80c-e50b5675f3d4" providerId="ADAL" clId="{F994A14B-E00C-409B-9BA2-5C39224918E3}" dt="2024-07-08T09:23:04.727" v="167" actId="166"/>
        <pc:sldMkLst>
          <pc:docMk/>
          <pc:sldMk cId="1778448328" sldId="361"/>
        </pc:sldMkLst>
        <pc:spChg chg="mod ord">
          <ac:chgData name="Morris, Rachael" userId="836173a8-3296-4019-b80c-e50b5675f3d4" providerId="ADAL" clId="{F994A14B-E00C-409B-9BA2-5C39224918E3}" dt="2024-07-08T09:23:04.727" v="167" actId="166"/>
          <ac:spMkLst>
            <pc:docMk/>
            <pc:sldMk cId="1778448328" sldId="361"/>
            <ac:spMk id="2" creationId="{71C7EB16-241F-45B0-9B28-58A488AF0570}"/>
          </ac:spMkLst>
        </pc:spChg>
        <pc:picChg chg="add mod">
          <ac:chgData name="Morris, Rachael" userId="836173a8-3296-4019-b80c-e50b5675f3d4" providerId="ADAL" clId="{F994A14B-E00C-409B-9BA2-5C39224918E3}" dt="2024-07-08T09:22:36.239" v="154" actId="1035"/>
          <ac:picMkLst>
            <pc:docMk/>
            <pc:sldMk cId="1778448328" sldId="361"/>
            <ac:picMk id="5" creationId="{05E711EB-DF7A-B75A-E7FA-717A66B0FC98}"/>
          </ac:picMkLst>
        </pc:picChg>
      </pc:sldChg>
      <pc:sldChg chg="addSp delSp modSp new mod">
        <pc:chgData name="Morris, Rachael" userId="836173a8-3296-4019-b80c-e50b5675f3d4" providerId="ADAL" clId="{F994A14B-E00C-409B-9BA2-5C39224918E3}" dt="2024-07-08T09:13:19.845" v="27" actId="1037"/>
        <pc:sldMkLst>
          <pc:docMk/>
          <pc:sldMk cId="1404142982" sldId="362"/>
        </pc:sldMkLst>
        <pc:spChg chg="del">
          <ac:chgData name="Morris, Rachael" userId="836173a8-3296-4019-b80c-e50b5675f3d4" providerId="ADAL" clId="{F994A14B-E00C-409B-9BA2-5C39224918E3}" dt="2024-07-08T09:13:03.398" v="23" actId="478"/>
          <ac:spMkLst>
            <pc:docMk/>
            <pc:sldMk cId="1404142982" sldId="362"/>
            <ac:spMk id="2" creationId="{6CE08EBC-FA8C-DD64-C147-FF03055E37ED}"/>
          </ac:spMkLst>
        </pc:spChg>
        <pc:spChg chg="del">
          <ac:chgData name="Morris, Rachael" userId="836173a8-3296-4019-b80c-e50b5675f3d4" providerId="ADAL" clId="{F994A14B-E00C-409B-9BA2-5C39224918E3}" dt="2024-07-08T09:11:45.351" v="17"/>
          <ac:spMkLst>
            <pc:docMk/>
            <pc:sldMk cId="1404142982" sldId="362"/>
            <ac:spMk id="3" creationId="{74BB825B-8BC2-60CB-B4BD-679888B2AFC2}"/>
          </ac:spMkLst>
        </pc:spChg>
        <pc:picChg chg="add mod">
          <ac:chgData name="Morris, Rachael" userId="836173a8-3296-4019-b80c-e50b5675f3d4" providerId="ADAL" clId="{F994A14B-E00C-409B-9BA2-5C39224918E3}" dt="2024-07-08T09:13:19.845" v="27" actId="1037"/>
          <ac:picMkLst>
            <pc:docMk/>
            <pc:sldMk cId="1404142982" sldId="362"/>
            <ac:picMk id="5" creationId="{7B5DE8FC-AE49-466C-472C-E3C935549A95}"/>
          </ac:picMkLst>
        </pc:picChg>
      </pc:sldChg>
      <pc:sldChg chg="addSp delSp modSp new mod">
        <pc:chgData name="Morris, Rachael" userId="836173a8-3296-4019-b80c-e50b5675f3d4" providerId="ADAL" clId="{F994A14B-E00C-409B-9BA2-5C39224918E3}" dt="2024-07-08T09:13:35.665" v="30" actId="14100"/>
        <pc:sldMkLst>
          <pc:docMk/>
          <pc:sldMk cId="3051839375" sldId="363"/>
        </pc:sldMkLst>
        <pc:spChg chg="del">
          <ac:chgData name="Morris, Rachael" userId="836173a8-3296-4019-b80c-e50b5675f3d4" providerId="ADAL" clId="{F994A14B-E00C-409B-9BA2-5C39224918E3}" dt="2024-07-08T09:13:28.143" v="28" actId="478"/>
          <ac:spMkLst>
            <pc:docMk/>
            <pc:sldMk cId="3051839375" sldId="363"/>
            <ac:spMk id="2" creationId="{682D43C8-A170-C13C-0E27-62DEEF5C8EED}"/>
          </ac:spMkLst>
        </pc:spChg>
        <pc:spChg chg="del">
          <ac:chgData name="Morris, Rachael" userId="836173a8-3296-4019-b80c-e50b5675f3d4" providerId="ADAL" clId="{F994A14B-E00C-409B-9BA2-5C39224918E3}" dt="2024-07-08T09:12:20.893" v="20"/>
          <ac:spMkLst>
            <pc:docMk/>
            <pc:sldMk cId="3051839375" sldId="363"/>
            <ac:spMk id="3" creationId="{26EFBE7D-F603-F5AD-21A5-B8A04DDA0F79}"/>
          </ac:spMkLst>
        </pc:spChg>
        <pc:picChg chg="add mod">
          <ac:chgData name="Morris, Rachael" userId="836173a8-3296-4019-b80c-e50b5675f3d4" providerId="ADAL" clId="{F994A14B-E00C-409B-9BA2-5C39224918E3}" dt="2024-07-08T09:13:35.665" v="30" actId="14100"/>
          <ac:picMkLst>
            <pc:docMk/>
            <pc:sldMk cId="3051839375" sldId="363"/>
            <ac:picMk id="5" creationId="{D661A646-B85E-0A7E-F9C3-3DE9650050FB}"/>
          </ac:picMkLst>
        </pc:picChg>
      </pc:sldChg>
      <pc:sldChg chg="addSp delSp modSp new">
        <pc:chgData name="Morris, Rachael" userId="836173a8-3296-4019-b80c-e50b5675f3d4" providerId="ADAL" clId="{F994A14B-E00C-409B-9BA2-5C39224918E3}" dt="2024-07-08T09:34:31.042" v="201" actId="1037"/>
        <pc:sldMkLst>
          <pc:docMk/>
          <pc:sldMk cId="3757442658" sldId="364"/>
        </pc:sldMkLst>
        <pc:picChg chg="add mod">
          <ac:chgData name="Morris, Rachael" userId="836173a8-3296-4019-b80c-e50b5675f3d4" providerId="ADAL" clId="{F994A14B-E00C-409B-9BA2-5C39224918E3}" dt="2024-07-08T09:31:28.292" v="185"/>
          <ac:picMkLst>
            <pc:docMk/>
            <pc:sldMk cId="3757442658" sldId="364"/>
            <ac:picMk id="4" creationId="{43A34A20-E0C5-3E4E-8B9C-17C24B3AD620}"/>
          </ac:picMkLst>
        </pc:picChg>
        <pc:picChg chg="add mod">
          <ac:chgData name="Morris, Rachael" userId="836173a8-3296-4019-b80c-e50b5675f3d4" providerId="ADAL" clId="{F994A14B-E00C-409B-9BA2-5C39224918E3}" dt="2024-07-08T09:31:50.275" v="189" actId="14100"/>
          <ac:picMkLst>
            <pc:docMk/>
            <pc:sldMk cId="3757442658" sldId="364"/>
            <ac:picMk id="2050" creationId="{7E7FB094-FD43-199A-7261-071B892664DD}"/>
          </ac:picMkLst>
        </pc:picChg>
        <pc:picChg chg="add mod">
          <ac:chgData name="Morris, Rachael" userId="836173a8-3296-4019-b80c-e50b5675f3d4" providerId="ADAL" clId="{F994A14B-E00C-409B-9BA2-5C39224918E3}" dt="2024-07-08T09:34:31.042" v="201" actId="1037"/>
          <ac:picMkLst>
            <pc:docMk/>
            <pc:sldMk cId="3757442658" sldId="364"/>
            <ac:picMk id="2051" creationId="{7A4437BD-5DD7-503D-D7E2-3BFC87E382D2}"/>
          </ac:picMkLst>
        </pc:picChg>
        <pc:picChg chg="add del mod">
          <ac:chgData name="Morris, Rachael" userId="836173a8-3296-4019-b80c-e50b5675f3d4" providerId="ADAL" clId="{F994A14B-E00C-409B-9BA2-5C39224918E3}" dt="2024-07-08T09:32:48.867" v="195" actId="478"/>
          <ac:picMkLst>
            <pc:docMk/>
            <pc:sldMk cId="3757442658" sldId="364"/>
            <ac:picMk id="2052" creationId="{8AB024C3-DCF7-3EC7-863F-BCC808BBD1AC}"/>
          </ac:picMkLst>
        </pc:picChg>
        <pc:picChg chg="add mod">
          <ac:chgData name="Morris, Rachael" userId="836173a8-3296-4019-b80c-e50b5675f3d4" providerId="ADAL" clId="{F994A14B-E00C-409B-9BA2-5C39224918E3}" dt="2024-07-08T09:32:59.736" v="198" actId="14100"/>
          <ac:picMkLst>
            <pc:docMk/>
            <pc:sldMk cId="3757442658" sldId="364"/>
            <ac:picMk id="2053" creationId="{0D7176F5-9C72-CB0A-A5F5-EB9620946CA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4C73B8-F7CE-4254-A0BC-EF30BC5F4947}" type="datetimeFigureOut">
              <a:rPr lang="en-GB" smtClean="0"/>
              <a:t>18/07/2024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4C4615-8389-46CA-8B7C-7824FB105555}" type="slidenum">
              <a:rPr lang="en-GB" smtClean="0"/>
              <a:t>‹#›</a:t>
            </a:fld>
            <a:endParaRPr lang="en-GB"/>
          </a:p>
        </p:txBody>
      </p:sp>
    </p:spTree>
    <p:extLst>
      <p:ext uri="{BB962C8B-B14F-4D97-AF65-F5344CB8AC3E}">
        <p14:creationId xmlns:p14="http://schemas.microsoft.com/office/powerpoint/2010/main" val="3308229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Detached dwelling located on the north side of High Street in Old Bursledon.  Single storey with first floor in </a:t>
            </a:r>
            <a:r>
              <a:rPr lang="en-GB" err="1"/>
              <a:t>roofspace</a:t>
            </a:r>
            <a:r>
              <a:rPr lang="en-GB"/>
              <a:t>.  Access via relatively steep driveway from High Street. </a:t>
            </a:r>
          </a:p>
        </p:txBody>
      </p:sp>
      <p:sp>
        <p:nvSpPr>
          <p:cNvPr id="4" name="Slide Number Placeholder 3"/>
          <p:cNvSpPr>
            <a:spLocks noGrp="1"/>
          </p:cNvSpPr>
          <p:nvPr>
            <p:ph type="sldNum" sz="quarter" idx="5"/>
          </p:nvPr>
        </p:nvSpPr>
        <p:spPr/>
        <p:txBody>
          <a:bodyPr/>
          <a:lstStyle/>
          <a:p>
            <a:fld id="{244C4615-8389-46CA-8B7C-7824FB105555}" type="slidenum">
              <a:rPr lang="en-GB" smtClean="0"/>
              <a:t>10</a:t>
            </a:fld>
            <a:endParaRPr lang="en-GB"/>
          </a:p>
        </p:txBody>
      </p:sp>
    </p:spTree>
    <p:extLst>
      <p:ext uri="{BB962C8B-B14F-4D97-AF65-F5344CB8AC3E}">
        <p14:creationId xmlns:p14="http://schemas.microsoft.com/office/powerpoint/2010/main" val="2349537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GB" dirty="0"/>
              <a:t>South elevation (rear) with rear garden</a:t>
            </a:r>
          </a:p>
          <a:p>
            <a:pPr marL="228600" indent="-228600">
              <a:buAutoNum type="arabicPeriod"/>
            </a:pPr>
            <a:r>
              <a:rPr lang="en-GB" dirty="0"/>
              <a:t>View from rear to the River Hamble beyond</a:t>
            </a:r>
          </a:p>
          <a:p>
            <a:pPr marL="228600" indent="-228600">
              <a:buAutoNum type="arabicPeriod"/>
            </a:pPr>
            <a:r>
              <a:rPr lang="en-GB" dirty="0"/>
              <a:t>Rear elevation </a:t>
            </a:r>
          </a:p>
          <a:p>
            <a:pPr marL="228600" indent="-228600">
              <a:buAutoNum type="arabicPeriod"/>
            </a:pPr>
            <a:r>
              <a:rPr lang="en-GB" dirty="0"/>
              <a:t>Neighbour at Little Ridge (to east) demonstrates a similar architecture to the proposed </a:t>
            </a:r>
          </a:p>
        </p:txBody>
      </p:sp>
      <p:sp>
        <p:nvSpPr>
          <p:cNvPr id="4" name="Slide Number Placeholder 3"/>
          <p:cNvSpPr>
            <a:spLocks noGrp="1"/>
          </p:cNvSpPr>
          <p:nvPr>
            <p:ph type="sldNum" sz="quarter" idx="5"/>
          </p:nvPr>
        </p:nvSpPr>
        <p:spPr/>
        <p:txBody>
          <a:bodyPr/>
          <a:lstStyle/>
          <a:p>
            <a:fld id="{244C4615-8389-46CA-8B7C-7824FB105555}" type="slidenum">
              <a:rPr lang="en-GB" smtClean="0"/>
              <a:t>11</a:t>
            </a:fld>
            <a:endParaRPr lang="en-GB"/>
          </a:p>
        </p:txBody>
      </p:sp>
    </p:spTree>
    <p:extLst>
      <p:ext uri="{BB962C8B-B14F-4D97-AF65-F5344CB8AC3E}">
        <p14:creationId xmlns:p14="http://schemas.microsoft.com/office/powerpoint/2010/main" val="3215443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5. Front (north) elevation with available parking </a:t>
            </a:r>
          </a:p>
          <a:p>
            <a:r>
              <a:rPr lang="en-GB"/>
              <a:t>6. North view to a field </a:t>
            </a:r>
          </a:p>
          <a:p>
            <a:r>
              <a:rPr lang="en-GB"/>
              <a:t>7. North elevation looking from northern garden – adjacent to parking</a:t>
            </a:r>
          </a:p>
          <a:p>
            <a:r>
              <a:rPr lang="en-GB"/>
              <a:t>8. Dwelling as you approach up the access track from High Street  </a:t>
            </a:r>
          </a:p>
        </p:txBody>
      </p:sp>
      <p:sp>
        <p:nvSpPr>
          <p:cNvPr id="4" name="Slide Number Placeholder 3"/>
          <p:cNvSpPr>
            <a:spLocks noGrp="1"/>
          </p:cNvSpPr>
          <p:nvPr>
            <p:ph type="sldNum" sz="quarter" idx="5"/>
          </p:nvPr>
        </p:nvSpPr>
        <p:spPr/>
        <p:txBody>
          <a:bodyPr/>
          <a:lstStyle/>
          <a:p>
            <a:fld id="{244C4615-8389-46CA-8B7C-7824FB105555}" type="slidenum">
              <a:rPr lang="en-GB" smtClean="0"/>
              <a:t>12</a:t>
            </a:fld>
            <a:endParaRPr lang="en-GB"/>
          </a:p>
        </p:txBody>
      </p:sp>
    </p:spTree>
    <p:extLst>
      <p:ext uri="{BB962C8B-B14F-4D97-AF65-F5344CB8AC3E}">
        <p14:creationId xmlns:p14="http://schemas.microsoft.com/office/powerpoint/2010/main" val="133280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Permission sought for the construction of a replacement dwelling after demolition of existing.  New house constructed on a smaller footprint.  Access would be widened with a larger ‘sweep’ and the retaining wall adjusted. </a:t>
            </a:r>
          </a:p>
        </p:txBody>
      </p:sp>
      <p:sp>
        <p:nvSpPr>
          <p:cNvPr id="4" name="Slide Number Placeholder 3"/>
          <p:cNvSpPr>
            <a:spLocks noGrp="1"/>
          </p:cNvSpPr>
          <p:nvPr>
            <p:ph type="sldNum" sz="quarter" idx="5"/>
          </p:nvPr>
        </p:nvSpPr>
        <p:spPr/>
        <p:txBody>
          <a:bodyPr/>
          <a:lstStyle/>
          <a:p>
            <a:fld id="{244C4615-8389-46CA-8B7C-7824FB105555}" type="slidenum">
              <a:rPr lang="en-GB" smtClean="0"/>
              <a:t>15</a:t>
            </a:fld>
            <a:endParaRPr lang="en-GB"/>
          </a:p>
        </p:txBody>
      </p:sp>
    </p:spTree>
    <p:extLst>
      <p:ext uri="{BB962C8B-B14F-4D97-AF65-F5344CB8AC3E}">
        <p14:creationId xmlns:p14="http://schemas.microsoft.com/office/powerpoint/2010/main" val="3788845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Proposed house would be two-storey in height with the first floor partially within the </a:t>
            </a:r>
            <a:r>
              <a:rPr lang="en-GB" err="1"/>
              <a:t>roofspace</a:t>
            </a:r>
            <a:r>
              <a:rPr lang="en-GB"/>
              <a:t> served by dormer windows.  Balcony to north elevation with lightweight frame.  </a:t>
            </a:r>
          </a:p>
        </p:txBody>
      </p:sp>
      <p:sp>
        <p:nvSpPr>
          <p:cNvPr id="4" name="Slide Number Placeholder 3"/>
          <p:cNvSpPr>
            <a:spLocks noGrp="1"/>
          </p:cNvSpPr>
          <p:nvPr>
            <p:ph type="sldNum" sz="quarter" idx="5"/>
          </p:nvPr>
        </p:nvSpPr>
        <p:spPr/>
        <p:txBody>
          <a:bodyPr/>
          <a:lstStyle/>
          <a:p>
            <a:fld id="{244C4615-8389-46CA-8B7C-7824FB105555}" type="slidenum">
              <a:rPr lang="en-GB" smtClean="0"/>
              <a:t>16</a:t>
            </a:fld>
            <a:endParaRPr lang="en-GB"/>
          </a:p>
        </p:txBody>
      </p:sp>
    </p:spTree>
    <p:extLst>
      <p:ext uri="{BB962C8B-B14F-4D97-AF65-F5344CB8AC3E}">
        <p14:creationId xmlns:p14="http://schemas.microsoft.com/office/powerpoint/2010/main" val="1718092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New dwelling would have four bedrooms on the first floor, same number as existing (although two of existing bedrooms were on the ground floor).  Ground floor would have open plan living, dining space, separate sitting room, study and utility room.  </a:t>
            </a:r>
          </a:p>
        </p:txBody>
      </p:sp>
      <p:sp>
        <p:nvSpPr>
          <p:cNvPr id="4" name="Slide Number Placeholder 3"/>
          <p:cNvSpPr>
            <a:spLocks noGrp="1"/>
          </p:cNvSpPr>
          <p:nvPr>
            <p:ph type="sldNum" sz="quarter" idx="5"/>
          </p:nvPr>
        </p:nvSpPr>
        <p:spPr/>
        <p:txBody>
          <a:bodyPr/>
          <a:lstStyle/>
          <a:p>
            <a:fld id="{244C4615-8389-46CA-8B7C-7824FB105555}" type="slidenum">
              <a:rPr lang="en-GB" smtClean="0"/>
              <a:t>18</a:t>
            </a:fld>
            <a:endParaRPr lang="en-GB"/>
          </a:p>
        </p:txBody>
      </p:sp>
    </p:spTree>
    <p:extLst>
      <p:ext uri="{BB962C8B-B14F-4D97-AF65-F5344CB8AC3E}">
        <p14:creationId xmlns:p14="http://schemas.microsoft.com/office/powerpoint/2010/main" val="3400987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elevation facing High Street.  Distance from Hamble River to south is approx. 700m.  </a:t>
            </a:r>
          </a:p>
        </p:txBody>
      </p:sp>
      <p:sp>
        <p:nvSpPr>
          <p:cNvPr id="4" name="Slide Number Placeholder 3"/>
          <p:cNvSpPr>
            <a:spLocks noGrp="1"/>
          </p:cNvSpPr>
          <p:nvPr>
            <p:ph type="sldNum" sz="quarter" idx="5"/>
          </p:nvPr>
        </p:nvSpPr>
        <p:spPr/>
        <p:txBody>
          <a:bodyPr/>
          <a:lstStyle/>
          <a:p>
            <a:fld id="{244C4615-8389-46CA-8B7C-7824FB105555}" type="slidenum">
              <a:rPr lang="en-GB" smtClean="0"/>
              <a:t>20</a:t>
            </a:fld>
            <a:endParaRPr lang="en-GB"/>
          </a:p>
        </p:txBody>
      </p:sp>
    </p:spTree>
    <p:extLst>
      <p:ext uri="{BB962C8B-B14F-4D97-AF65-F5344CB8AC3E}">
        <p14:creationId xmlns:p14="http://schemas.microsoft.com/office/powerpoint/2010/main" val="3860190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Approx 700m from river. </a:t>
            </a:r>
          </a:p>
        </p:txBody>
      </p:sp>
      <p:sp>
        <p:nvSpPr>
          <p:cNvPr id="4" name="Slide Number Placeholder 3"/>
          <p:cNvSpPr>
            <a:spLocks noGrp="1"/>
          </p:cNvSpPr>
          <p:nvPr>
            <p:ph type="sldNum" sz="quarter" idx="5"/>
          </p:nvPr>
        </p:nvSpPr>
        <p:spPr/>
        <p:txBody>
          <a:bodyPr/>
          <a:lstStyle/>
          <a:p>
            <a:fld id="{244C4615-8389-46CA-8B7C-7824FB105555}" type="slidenum">
              <a:rPr lang="en-GB" smtClean="0"/>
              <a:t>21</a:t>
            </a:fld>
            <a:endParaRPr lang="en-GB"/>
          </a:p>
        </p:txBody>
      </p:sp>
    </p:spTree>
    <p:extLst>
      <p:ext uri="{BB962C8B-B14F-4D97-AF65-F5344CB8AC3E}">
        <p14:creationId xmlns:p14="http://schemas.microsoft.com/office/powerpoint/2010/main" val="3446225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Top left – view from High Street looking towards site access; top right – view from further east along High Street showing vegetated boundaries; bottom left – view from further west along High Street, looking east towards site; bottom right – site access from High Street.  </a:t>
            </a:r>
          </a:p>
        </p:txBody>
      </p:sp>
      <p:sp>
        <p:nvSpPr>
          <p:cNvPr id="4" name="Slide Number Placeholder 3"/>
          <p:cNvSpPr>
            <a:spLocks noGrp="1"/>
          </p:cNvSpPr>
          <p:nvPr>
            <p:ph type="sldNum" sz="quarter" idx="5"/>
          </p:nvPr>
        </p:nvSpPr>
        <p:spPr/>
        <p:txBody>
          <a:bodyPr/>
          <a:lstStyle/>
          <a:p>
            <a:fld id="{244C4615-8389-46CA-8B7C-7824FB105555}" type="slidenum">
              <a:rPr lang="en-GB" smtClean="0"/>
              <a:t>23</a:t>
            </a:fld>
            <a:endParaRPr lang="en-GB"/>
          </a:p>
        </p:txBody>
      </p:sp>
    </p:spTree>
    <p:extLst>
      <p:ext uri="{BB962C8B-B14F-4D97-AF65-F5344CB8AC3E}">
        <p14:creationId xmlns:p14="http://schemas.microsoft.com/office/powerpoint/2010/main" val="3041245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rPr>
              <a:t>Heritage Consultant comment:  The existing structure is of a relatively poor standard by today’s parameters and of no particular architectural interest, so combined with the families’ specific requirements is best replaced. </a:t>
            </a:r>
            <a:endParaRPr lang="en-GB" dirty="0"/>
          </a:p>
        </p:txBody>
      </p:sp>
      <p:sp>
        <p:nvSpPr>
          <p:cNvPr id="4" name="Slide Number Placeholder 3"/>
          <p:cNvSpPr>
            <a:spLocks noGrp="1"/>
          </p:cNvSpPr>
          <p:nvPr>
            <p:ph type="sldNum" sz="quarter" idx="5"/>
          </p:nvPr>
        </p:nvSpPr>
        <p:spPr/>
        <p:txBody>
          <a:bodyPr/>
          <a:lstStyle/>
          <a:p>
            <a:fld id="{244C4615-8389-46CA-8B7C-7824FB105555}" type="slidenum">
              <a:rPr lang="en-GB" smtClean="0"/>
              <a:t>24</a:t>
            </a:fld>
            <a:endParaRPr lang="en-GB"/>
          </a:p>
        </p:txBody>
      </p:sp>
    </p:spTree>
    <p:extLst>
      <p:ext uri="{BB962C8B-B14F-4D97-AF65-F5344CB8AC3E}">
        <p14:creationId xmlns:p14="http://schemas.microsoft.com/office/powerpoint/2010/main" val="3439971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descr="45715 Powerpoint presentation-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685800" y="11609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26309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Tree>
    <p:extLst>
      <p:ext uri="{BB962C8B-B14F-4D97-AF65-F5344CB8AC3E}">
        <p14:creationId xmlns:p14="http://schemas.microsoft.com/office/powerpoint/2010/main" val="239334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9EBC87E-5FC3-684D-997D-5D5E90A760DE}"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850286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EBC87E-5FC3-684D-997D-5D5E90A760DE}" type="datetimeFigureOut">
              <a:rPr lang="en-US" smtClean="0"/>
              <a:t>7/18/2024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307853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19EBC87E-5FC3-684D-997D-5D5E90A760DE}"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2412492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19EBC87E-5FC3-684D-997D-5D5E90A760DE}" type="datetimeFigureOut">
              <a:rPr lang="en-US" smtClean="0"/>
              <a:t>7/18/2024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1548644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19EBC87E-5FC3-684D-997D-5D5E90A760DE}" type="datetimeFigureOut">
              <a:rPr lang="en-US" smtClean="0"/>
              <a:t>7/18/2024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158922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9EBC87E-5FC3-684D-997D-5D5E90A760DE}"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3008044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45715 Powerpoint presentation standard pag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19EBC87E-5FC3-684D-997D-5D5E90A760DE}" type="datetimeFigureOut">
              <a:rPr lang="en-US" smtClean="0"/>
              <a:t>7/18/2024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3817109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9EBC87E-5FC3-684D-997D-5D5E90A760DE}"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393719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19EBC87E-5FC3-684D-997D-5D5E90A760DE}" type="datetimeFigureOut">
              <a:rPr lang="en-US" smtClean="0"/>
              <a:t>7/18/2024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ADF9DC-C360-384B-92EF-D81882E61EB4}" type="slidenum">
              <a:rPr lang="en-US" smtClean="0"/>
              <a:t>‹#›</a:t>
            </a:fld>
            <a:endParaRPr lang="en-US"/>
          </a:p>
        </p:txBody>
      </p:sp>
    </p:spTree>
    <p:extLst>
      <p:ext uri="{BB962C8B-B14F-4D97-AF65-F5344CB8AC3E}">
        <p14:creationId xmlns:p14="http://schemas.microsoft.com/office/powerpoint/2010/main" val="1876656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EBC87E-5FC3-684D-997D-5D5E90A760DE}" type="datetimeFigureOut">
              <a:rPr lang="en-US" smtClean="0"/>
              <a:t>7/18/2024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DF9DC-C360-384B-92EF-D81882E61EB4}" type="slidenum">
              <a:rPr lang="en-US" smtClean="0"/>
              <a:t>‹#›</a:t>
            </a:fld>
            <a:endParaRPr lang="en-US"/>
          </a:p>
        </p:txBody>
      </p:sp>
    </p:spTree>
    <p:extLst>
      <p:ext uri="{BB962C8B-B14F-4D97-AF65-F5344CB8AC3E}">
        <p14:creationId xmlns:p14="http://schemas.microsoft.com/office/powerpoint/2010/main" val="527998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52" r:id="rId4"/>
    <p:sldLayoutId id="2147483653" r:id="rId5"/>
    <p:sldLayoutId id="2147483654" r:id="rId6"/>
    <p:sldLayoutId id="2147483656" r:id="rId7"/>
    <p:sldLayoutId id="2147483657" r:id="rId8"/>
    <p:sldLayoutId id="2147483658" r:id="rId9"/>
    <p:sldLayoutId id="2147483659"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43B082F-7479-4223-FD20-864E4C5A9AC3}"/>
              </a:ext>
            </a:extLst>
          </p:cNvPr>
          <p:cNvSpPr>
            <a:spLocks noGrp="1"/>
          </p:cNvSpPr>
          <p:nvPr>
            <p:ph type="ctrTitle"/>
          </p:nvPr>
        </p:nvSpPr>
        <p:spPr>
          <a:xfrm>
            <a:off x="685800" y="1131377"/>
            <a:ext cx="7772400" cy="3343872"/>
          </a:xfrm>
        </p:spPr>
        <p:txBody>
          <a:bodyPr>
            <a:normAutofit/>
          </a:bodyPr>
          <a:lstStyle/>
          <a:p>
            <a:r>
              <a:rPr lang="en-GB" sz="3200" b="1"/>
              <a:t>Bursledon, Hamble-le-Rice and Hound Local Area Committee</a:t>
            </a:r>
            <a:br>
              <a:rPr lang="en-GB" sz="3200"/>
            </a:br>
            <a:br>
              <a:rPr lang="en-GB" sz="3200"/>
            </a:br>
            <a:r>
              <a:rPr lang="en-GB" sz="2400"/>
              <a:t>18 July 2024</a:t>
            </a:r>
            <a:br>
              <a:rPr lang="en-GB" sz="2400"/>
            </a:br>
            <a:br>
              <a:rPr lang="en-GB" sz="2400"/>
            </a:br>
            <a:r>
              <a:rPr lang="en-GB" sz="2400"/>
              <a:t>18:00</a:t>
            </a:r>
            <a:endParaRPr lang="en-GB" sz="3200"/>
          </a:p>
        </p:txBody>
      </p:sp>
    </p:spTree>
    <p:extLst>
      <p:ext uri="{BB962C8B-B14F-4D97-AF65-F5344CB8AC3E}">
        <p14:creationId xmlns:p14="http://schemas.microsoft.com/office/powerpoint/2010/main" val="976025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93971"/>
            <a:ext cx="7772400" cy="1470025"/>
          </a:xfrm>
        </p:spPr>
        <p:txBody>
          <a:bodyPr/>
          <a:lstStyle/>
          <a:p>
            <a:r>
              <a:rPr lang="en-US"/>
              <a:t>Planning Guidelines</a:t>
            </a:r>
          </a:p>
        </p:txBody>
      </p:sp>
    </p:spTree>
    <p:extLst>
      <p:ext uri="{BB962C8B-B14F-4D97-AF65-F5344CB8AC3E}">
        <p14:creationId xmlns:p14="http://schemas.microsoft.com/office/powerpoint/2010/main" val="3083536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894"/>
            <a:ext cx="8229600" cy="1005522"/>
          </a:xfrm>
        </p:spPr>
        <p:txBody>
          <a:bodyPr>
            <a:normAutofit/>
          </a:bodyPr>
          <a:lstStyle/>
          <a:p>
            <a:r>
              <a:rPr lang="en-GB"/>
              <a:t>How Proposals Are Determined</a:t>
            </a:r>
          </a:p>
        </p:txBody>
      </p:sp>
      <p:sp>
        <p:nvSpPr>
          <p:cNvPr id="3" name="Content Placeholder 2"/>
          <p:cNvSpPr>
            <a:spLocks noGrp="1"/>
          </p:cNvSpPr>
          <p:nvPr>
            <p:ph idx="1"/>
          </p:nvPr>
        </p:nvSpPr>
        <p:spPr>
          <a:xfrm>
            <a:off x="457200" y="1125416"/>
            <a:ext cx="8229600" cy="4527136"/>
          </a:xfrm>
        </p:spPr>
        <p:txBody>
          <a:bodyPr>
            <a:normAutofit/>
          </a:bodyPr>
          <a:lstStyle/>
          <a:p>
            <a:pPr lvl="0" defTabSz="914400" fontAlgn="base">
              <a:spcBef>
                <a:spcPct val="0"/>
              </a:spcBef>
              <a:spcAft>
                <a:spcPct val="0"/>
              </a:spcAft>
              <a:buFontTx/>
              <a:buChar char="•"/>
            </a:pPr>
            <a:r>
              <a:rPr lang="en-GB" altLang="en-US" sz="2600" kern="0">
                <a:solidFill>
                  <a:srgbClr val="000000"/>
                </a:solidFill>
              </a:rPr>
              <a:t>Proposal must be considered on planning grounds. </a:t>
            </a:r>
          </a:p>
          <a:p>
            <a:pPr lvl="0" defTabSz="914400" fontAlgn="base">
              <a:spcBef>
                <a:spcPct val="0"/>
              </a:spcBef>
              <a:spcAft>
                <a:spcPct val="0"/>
              </a:spcAft>
              <a:buFontTx/>
              <a:buChar char="•"/>
            </a:pPr>
            <a:endParaRPr lang="en-GB" altLang="en-US" sz="2600" kern="0">
              <a:solidFill>
                <a:srgbClr val="000000"/>
              </a:solidFill>
            </a:endParaRPr>
          </a:p>
          <a:p>
            <a:pPr lvl="0" defTabSz="914400" fontAlgn="base">
              <a:spcBef>
                <a:spcPct val="0"/>
              </a:spcBef>
              <a:spcAft>
                <a:spcPct val="0"/>
              </a:spcAft>
              <a:buFontTx/>
              <a:buChar char="•"/>
            </a:pPr>
            <a:r>
              <a:rPr lang="en-GB" altLang="en-US" sz="2600" kern="0">
                <a:solidFill>
                  <a:srgbClr val="000000"/>
                </a:solidFill>
              </a:rPr>
              <a:t>The Committee must determine proposals </a:t>
            </a:r>
            <a:r>
              <a:rPr lang="en-GB" altLang="en-US" sz="2600" b="1" kern="0">
                <a:solidFill>
                  <a:srgbClr val="000000"/>
                </a:solidFill>
              </a:rPr>
              <a:t>in line with Development Plan, unless material considerations indicate otherwise</a:t>
            </a:r>
            <a:r>
              <a:rPr lang="en-GB" altLang="en-US" sz="2600" kern="0">
                <a:solidFill>
                  <a:srgbClr val="000000"/>
                </a:solidFill>
              </a:rPr>
              <a:t>.</a:t>
            </a:r>
          </a:p>
          <a:p>
            <a:pPr lvl="0" defTabSz="914400" fontAlgn="base">
              <a:spcAft>
                <a:spcPct val="0"/>
              </a:spcAft>
              <a:buFontTx/>
              <a:buChar char="•"/>
            </a:pPr>
            <a:endParaRPr lang="en-GB" altLang="en-US" sz="2600" kern="0">
              <a:solidFill>
                <a:srgbClr val="000000"/>
              </a:solidFill>
            </a:endParaRPr>
          </a:p>
          <a:p>
            <a:r>
              <a:rPr lang="en-GB" sz="2600"/>
              <a:t>The Development Plan –adopted Eastleigh Borough Local Plan 2016-2036 and Hampshire Minerals and Waste Plan. </a:t>
            </a:r>
          </a:p>
          <a:p>
            <a:pPr marL="0" indent="0">
              <a:buNone/>
            </a:pPr>
            <a:endParaRPr lang="en-GB" sz="2600"/>
          </a:p>
        </p:txBody>
      </p:sp>
    </p:spTree>
    <p:extLst>
      <p:ext uri="{BB962C8B-B14F-4D97-AF65-F5344CB8AC3E}">
        <p14:creationId xmlns:p14="http://schemas.microsoft.com/office/powerpoint/2010/main" val="2238152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BCD78-C793-4027-9193-F6867681C6CC}"/>
              </a:ext>
            </a:extLst>
          </p:cNvPr>
          <p:cNvSpPr>
            <a:spLocks noGrp="1"/>
          </p:cNvSpPr>
          <p:nvPr>
            <p:ph type="title"/>
          </p:nvPr>
        </p:nvSpPr>
        <p:spPr>
          <a:xfrm>
            <a:off x="457200" y="160337"/>
            <a:ext cx="8229600" cy="1143000"/>
          </a:xfrm>
        </p:spPr>
        <p:txBody>
          <a:bodyPr/>
          <a:lstStyle/>
          <a:p>
            <a:r>
              <a:rPr lang="en-GB"/>
              <a:t>Relevant Considerations</a:t>
            </a:r>
          </a:p>
        </p:txBody>
      </p:sp>
      <p:sp>
        <p:nvSpPr>
          <p:cNvPr id="3" name="Content Placeholder 2">
            <a:extLst>
              <a:ext uri="{FF2B5EF4-FFF2-40B4-BE49-F238E27FC236}">
                <a16:creationId xmlns:a16="http://schemas.microsoft.com/office/drawing/2014/main" id="{0A0380A5-3955-4860-8E93-82777ED9BA0F}"/>
              </a:ext>
            </a:extLst>
          </p:cNvPr>
          <p:cNvSpPr>
            <a:spLocks noGrp="1"/>
          </p:cNvSpPr>
          <p:nvPr>
            <p:ph idx="1"/>
          </p:nvPr>
        </p:nvSpPr>
        <p:spPr>
          <a:xfrm>
            <a:off x="457200" y="1370159"/>
            <a:ext cx="8229600" cy="4525963"/>
          </a:xfrm>
        </p:spPr>
        <p:txBody>
          <a:bodyPr>
            <a:normAutofit fontScale="77500" lnSpcReduction="20000"/>
          </a:bodyPr>
          <a:lstStyle/>
          <a:p>
            <a:r>
              <a:rPr lang="en-GB"/>
              <a:t>Adopted Supplementary Planning Documents relating to matters such as Quality Places, Residential Parking Standards and Planning Obligations.</a:t>
            </a:r>
          </a:p>
          <a:p>
            <a:endParaRPr lang="en-GB"/>
          </a:p>
          <a:p>
            <a:r>
              <a:rPr lang="en-GB"/>
              <a:t>Relevant Government Policy including the National Planning Policy Framework and its presumption in favour of sustainable development.  </a:t>
            </a:r>
          </a:p>
          <a:p>
            <a:endParaRPr lang="en-GB"/>
          </a:p>
          <a:p>
            <a:r>
              <a:rPr lang="en-GB"/>
              <a:t>National Planning Policy Framework (2023) is a material consideration of significant weight that takes precedence over Development Plan policies which do not accord with NPPF.</a:t>
            </a:r>
          </a:p>
          <a:p>
            <a:endParaRPr lang="en-GB"/>
          </a:p>
        </p:txBody>
      </p:sp>
    </p:spTree>
    <p:extLst>
      <p:ext uri="{BB962C8B-B14F-4D97-AF65-F5344CB8AC3E}">
        <p14:creationId xmlns:p14="http://schemas.microsoft.com/office/powerpoint/2010/main" val="51243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8C41F-E88A-4837-B62E-629AEC987146}"/>
              </a:ext>
            </a:extLst>
          </p:cNvPr>
          <p:cNvSpPr>
            <a:spLocks noGrp="1"/>
          </p:cNvSpPr>
          <p:nvPr>
            <p:ph type="title"/>
          </p:nvPr>
        </p:nvSpPr>
        <p:spPr>
          <a:xfrm>
            <a:off x="457200" y="58346"/>
            <a:ext cx="8229600" cy="1143000"/>
          </a:xfrm>
        </p:spPr>
        <p:txBody>
          <a:bodyPr/>
          <a:lstStyle/>
          <a:p>
            <a:r>
              <a:rPr lang="en-GB"/>
              <a:t>NPPF (Amended 2023)</a:t>
            </a:r>
          </a:p>
        </p:txBody>
      </p:sp>
      <p:sp>
        <p:nvSpPr>
          <p:cNvPr id="3" name="Content Placeholder 2">
            <a:extLst>
              <a:ext uri="{FF2B5EF4-FFF2-40B4-BE49-F238E27FC236}">
                <a16:creationId xmlns:a16="http://schemas.microsoft.com/office/drawing/2014/main" id="{9301A6ED-8D3F-4CD8-89F6-9EE11107A42B}"/>
              </a:ext>
            </a:extLst>
          </p:cNvPr>
          <p:cNvSpPr>
            <a:spLocks noGrp="1"/>
          </p:cNvSpPr>
          <p:nvPr>
            <p:ph idx="1"/>
          </p:nvPr>
        </p:nvSpPr>
        <p:spPr>
          <a:xfrm>
            <a:off x="457200" y="1181686"/>
            <a:ext cx="8229600" cy="4944477"/>
          </a:xfrm>
        </p:spPr>
        <p:txBody>
          <a:bodyPr>
            <a:normAutofit fontScale="55000" lnSpcReduction="20000"/>
          </a:bodyPr>
          <a:lstStyle/>
          <a:p>
            <a:r>
              <a:rPr lang="en-GB" sz="3700"/>
              <a:t>NPPF Key Planning Requirements:</a:t>
            </a:r>
          </a:p>
          <a:p>
            <a:endParaRPr lang="en-GB" sz="3700"/>
          </a:p>
          <a:p>
            <a:pPr lvl="1"/>
            <a:r>
              <a:rPr lang="en-GB" sz="3700"/>
              <a:t>Deliver sustainable development without delay;</a:t>
            </a:r>
          </a:p>
          <a:p>
            <a:pPr lvl="1"/>
            <a:r>
              <a:rPr lang="en-GB" sz="3700"/>
              <a:t>Meet housing needs &amp; significantly boost delivery of housing; </a:t>
            </a:r>
          </a:p>
          <a:p>
            <a:pPr lvl="1"/>
            <a:r>
              <a:rPr lang="en-GB" sz="3700"/>
              <a:t>Promote growth of economy; </a:t>
            </a:r>
          </a:p>
          <a:p>
            <a:pPr lvl="1"/>
            <a:r>
              <a:rPr lang="en-GB" sz="3700"/>
              <a:t>Require high standard of design;</a:t>
            </a:r>
          </a:p>
          <a:p>
            <a:pPr lvl="1"/>
            <a:r>
              <a:rPr lang="en-GB" sz="3700"/>
              <a:t>Prevent or mitigate impacts.</a:t>
            </a:r>
          </a:p>
          <a:p>
            <a:endParaRPr lang="en-GB" sz="3700"/>
          </a:p>
          <a:p>
            <a:r>
              <a:rPr lang="en-GB" sz="3700"/>
              <a:t>Includes a “presumption in favour of sustainable development” unless adverse impacts outweigh benefits.</a:t>
            </a:r>
          </a:p>
          <a:p>
            <a:endParaRPr lang="en-GB" sz="3700"/>
          </a:p>
          <a:p>
            <a:r>
              <a:rPr lang="en-GB" sz="3700"/>
              <a:t>3 threads of sustainability – economic, social and environmental - are interdependent and need to be pursued in mutually supportive ways.</a:t>
            </a:r>
          </a:p>
          <a:p>
            <a:endParaRPr lang="en-GB"/>
          </a:p>
        </p:txBody>
      </p:sp>
    </p:spTree>
    <p:extLst>
      <p:ext uri="{BB962C8B-B14F-4D97-AF65-F5344CB8AC3E}">
        <p14:creationId xmlns:p14="http://schemas.microsoft.com/office/powerpoint/2010/main" val="2342807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E1EA7-0C91-4E0A-8D34-EC75B2C145A1}"/>
              </a:ext>
            </a:extLst>
          </p:cNvPr>
          <p:cNvSpPr>
            <a:spLocks noGrp="1"/>
          </p:cNvSpPr>
          <p:nvPr>
            <p:ph type="title"/>
          </p:nvPr>
        </p:nvSpPr>
        <p:spPr>
          <a:xfrm>
            <a:off x="457200" y="160337"/>
            <a:ext cx="8229600" cy="1143000"/>
          </a:xfrm>
        </p:spPr>
        <p:txBody>
          <a:bodyPr/>
          <a:lstStyle/>
          <a:p>
            <a:r>
              <a:rPr lang="en-GB"/>
              <a:t>Other Material Considerations</a:t>
            </a:r>
          </a:p>
        </p:txBody>
      </p:sp>
      <p:sp>
        <p:nvSpPr>
          <p:cNvPr id="3" name="Content Placeholder 2">
            <a:extLst>
              <a:ext uri="{FF2B5EF4-FFF2-40B4-BE49-F238E27FC236}">
                <a16:creationId xmlns:a16="http://schemas.microsoft.com/office/drawing/2014/main" id="{ACF8E82A-5534-4A5A-B3A6-7D6048EA6576}"/>
              </a:ext>
            </a:extLst>
          </p:cNvPr>
          <p:cNvSpPr>
            <a:spLocks noGrp="1"/>
          </p:cNvSpPr>
          <p:nvPr>
            <p:ph idx="1"/>
          </p:nvPr>
        </p:nvSpPr>
        <p:spPr>
          <a:xfrm>
            <a:off x="457200" y="1303338"/>
            <a:ext cx="8229600" cy="4822826"/>
          </a:xfrm>
        </p:spPr>
        <p:txBody>
          <a:bodyPr>
            <a:noAutofit/>
          </a:bodyPr>
          <a:lstStyle/>
          <a:p>
            <a:r>
              <a:rPr lang="en-GB" sz="2600"/>
              <a:t>Planning history / previous applications or decisions;</a:t>
            </a:r>
          </a:p>
          <a:p>
            <a:r>
              <a:rPr lang="en-GB" sz="2600"/>
              <a:t>Appeal decisions;</a:t>
            </a:r>
          </a:p>
          <a:p>
            <a:r>
              <a:rPr lang="en-GB" sz="2600"/>
              <a:t>Site specific policies;</a:t>
            </a:r>
          </a:p>
          <a:p>
            <a:r>
              <a:rPr lang="en-GB" sz="2600"/>
              <a:t>Site specific matters – highway matters, residential amenity, infrastructure, biodiversity, contaminated land, noise, drainage;</a:t>
            </a:r>
          </a:p>
          <a:p>
            <a:r>
              <a:rPr lang="en-GB" sz="2600"/>
              <a:t>Consultee and 3rd party comments;</a:t>
            </a:r>
          </a:p>
          <a:p>
            <a:r>
              <a:rPr lang="en-GB" sz="2600"/>
              <a:t>Precedent (current case law);</a:t>
            </a:r>
          </a:p>
          <a:p>
            <a:r>
              <a:rPr lang="en-GB" sz="2600"/>
              <a:t>5 year housing land supply.</a:t>
            </a:r>
          </a:p>
        </p:txBody>
      </p:sp>
    </p:spTree>
    <p:extLst>
      <p:ext uri="{BB962C8B-B14F-4D97-AF65-F5344CB8AC3E}">
        <p14:creationId xmlns:p14="http://schemas.microsoft.com/office/powerpoint/2010/main" val="766491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C71D0-128F-49F5-B0D3-41AAB7486F07}"/>
              </a:ext>
            </a:extLst>
          </p:cNvPr>
          <p:cNvSpPr>
            <a:spLocks noGrp="1"/>
          </p:cNvSpPr>
          <p:nvPr>
            <p:ph type="title"/>
          </p:nvPr>
        </p:nvSpPr>
        <p:spPr>
          <a:xfrm>
            <a:off x="457200" y="267922"/>
            <a:ext cx="8229600" cy="1143000"/>
          </a:xfrm>
        </p:spPr>
        <p:txBody>
          <a:bodyPr/>
          <a:lstStyle/>
          <a:p>
            <a:r>
              <a:rPr lang="en-GB"/>
              <a:t>Non-Planning Issues</a:t>
            </a:r>
          </a:p>
        </p:txBody>
      </p:sp>
      <p:sp>
        <p:nvSpPr>
          <p:cNvPr id="3" name="Content Placeholder 2">
            <a:extLst>
              <a:ext uri="{FF2B5EF4-FFF2-40B4-BE49-F238E27FC236}">
                <a16:creationId xmlns:a16="http://schemas.microsoft.com/office/drawing/2014/main" id="{71A2A600-0C1B-48B5-8C96-0792B393FAA6}"/>
              </a:ext>
            </a:extLst>
          </p:cNvPr>
          <p:cNvSpPr>
            <a:spLocks noGrp="1"/>
          </p:cNvSpPr>
          <p:nvPr>
            <p:ph idx="1"/>
          </p:nvPr>
        </p:nvSpPr>
        <p:spPr>
          <a:xfrm>
            <a:off x="457200" y="1331900"/>
            <a:ext cx="8229600" cy="4715241"/>
          </a:xfrm>
        </p:spPr>
        <p:txBody>
          <a:bodyPr>
            <a:normAutofit/>
          </a:bodyPr>
          <a:lstStyle/>
          <a:p>
            <a:r>
              <a:rPr lang="en-GB" sz="2600"/>
              <a:t>Moral, racial or religious views;</a:t>
            </a:r>
          </a:p>
          <a:p>
            <a:r>
              <a:rPr lang="en-GB" sz="2600"/>
              <a:t>Devalued property;</a:t>
            </a:r>
          </a:p>
          <a:p>
            <a:r>
              <a:rPr lang="en-GB" sz="2600"/>
              <a:t>Loss of private view;</a:t>
            </a:r>
          </a:p>
          <a:p>
            <a:r>
              <a:rPr lang="en-GB" sz="2600"/>
              <a:t>Breach of covenant;</a:t>
            </a:r>
          </a:p>
          <a:p>
            <a:r>
              <a:rPr lang="en-GB" sz="2600"/>
              <a:t>Matters covered by other laws or legislation e.g. building regulations, alcohol licence, environmental permits, care uses etc;</a:t>
            </a:r>
          </a:p>
          <a:p>
            <a:r>
              <a:rPr lang="en-GB" sz="2600"/>
              <a:t>Personal views about the character of applicants;</a:t>
            </a:r>
          </a:p>
          <a:p>
            <a:r>
              <a:rPr lang="en-GB" sz="2600"/>
              <a:t>Civil matters, e.g. boundary disputes.</a:t>
            </a:r>
          </a:p>
        </p:txBody>
      </p:sp>
    </p:spTree>
    <p:extLst>
      <p:ext uri="{BB962C8B-B14F-4D97-AF65-F5344CB8AC3E}">
        <p14:creationId xmlns:p14="http://schemas.microsoft.com/office/powerpoint/2010/main" val="2321484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64D7-1D62-4D6F-AC93-A0D4298B0A4E}"/>
              </a:ext>
            </a:extLst>
          </p:cNvPr>
          <p:cNvSpPr>
            <a:spLocks noGrp="1"/>
          </p:cNvSpPr>
          <p:nvPr>
            <p:ph type="title"/>
          </p:nvPr>
        </p:nvSpPr>
        <p:spPr>
          <a:xfrm>
            <a:off x="457200" y="192576"/>
            <a:ext cx="8229600" cy="1143000"/>
          </a:xfrm>
        </p:spPr>
        <p:txBody>
          <a:bodyPr/>
          <a:lstStyle/>
          <a:p>
            <a:r>
              <a:rPr lang="en-GB"/>
              <a:t>Types of Planning Applications</a:t>
            </a:r>
          </a:p>
        </p:txBody>
      </p:sp>
      <p:sp>
        <p:nvSpPr>
          <p:cNvPr id="3" name="Content Placeholder 2">
            <a:extLst>
              <a:ext uri="{FF2B5EF4-FFF2-40B4-BE49-F238E27FC236}">
                <a16:creationId xmlns:a16="http://schemas.microsoft.com/office/drawing/2014/main" id="{808AD6A2-E09A-458C-9F89-FDF81A2BE987}"/>
              </a:ext>
            </a:extLst>
          </p:cNvPr>
          <p:cNvSpPr>
            <a:spLocks noGrp="1"/>
          </p:cNvSpPr>
          <p:nvPr>
            <p:ph idx="1"/>
          </p:nvPr>
        </p:nvSpPr>
        <p:spPr>
          <a:xfrm>
            <a:off x="457200" y="1335576"/>
            <a:ext cx="8229600" cy="4525963"/>
          </a:xfrm>
        </p:spPr>
        <p:txBody>
          <a:bodyPr>
            <a:normAutofit fontScale="77500" lnSpcReduction="20000"/>
          </a:bodyPr>
          <a:lstStyle/>
          <a:p>
            <a:r>
              <a:rPr lang="en-GB"/>
              <a:t>Full Application (all matters considered);</a:t>
            </a:r>
          </a:p>
          <a:p>
            <a:r>
              <a:rPr lang="en-GB"/>
              <a:t>Listed Building (only matters considered relating to the integrity of the listed building)</a:t>
            </a:r>
            <a:br>
              <a:rPr lang="en-GB"/>
            </a:br>
            <a:endParaRPr lang="en-GB"/>
          </a:p>
          <a:p>
            <a:r>
              <a:rPr lang="en-GB"/>
              <a:t>Followed by </a:t>
            </a:r>
            <a:r>
              <a:rPr lang="en-GB" b="1"/>
              <a:t>Discharge of Condition </a:t>
            </a:r>
            <a:r>
              <a:rPr lang="en-GB"/>
              <a:t>applications.</a:t>
            </a:r>
            <a:br>
              <a:rPr lang="en-GB"/>
            </a:br>
            <a:endParaRPr lang="en-GB"/>
          </a:p>
          <a:p>
            <a:r>
              <a:rPr lang="en-GB"/>
              <a:t>LPA is required to consider whether otherwise unacceptable development could be made acceptable through the use of conditions which are then discharged and complied with.</a:t>
            </a:r>
          </a:p>
          <a:p>
            <a:r>
              <a:rPr lang="en-GB"/>
              <a:t>6 tests - necessary; relevant to planning and to the  development to be permitted; enforceable; precise and; reasonable in all other respects.</a:t>
            </a:r>
          </a:p>
        </p:txBody>
      </p:sp>
    </p:spTree>
    <p:extLst>
      <p:ext uri="{BB962C8B-B14F-4D97-AF65-F5344CB8AC3E}">
        <p14:creationId xmlns:p14="http://schemas.microsoft.com/office/powerpoint/2010/main" val="2690631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D305E-CD06-440B-B8DD-048650BE14D0}"/>
              </a:ext>
            </a:extLst>
          </p:cNvPr>
          <p:cNvSpPr>
            <a:spLocks noGrp="1"/>
          </p:cNvSpPr>
          <p:nvPr>
            <p:ph type="title"/>
          </p:nvPr>
        </p:nvSpPr>
        <p:spPr>
          <a:xfrm>
            <a:off x="282540" y="0"/>
            <a:ext cx="8229600" cy="1872661"/>
          </a:xfrm>
        </p:spPr>
        <p:txBody>
          <a:bodyPr>
            <a:normAutofit/>
          </a:bodyPr>
          <a:lstStyle/>
          <a:p>
            <a:r>
              <a:rPr lang="en-GB" sz="3100"/>
              <a:t>Agenda Item 9</a:t>
            </a:r>
            <a:br>
              <a:rPr lang="en-GB" sz="3100"/>
            </a:br>
            <a:endParaRPr lang="en-GB" sz="2200"/>
          </a:p>
        </p:txBody>
      </p:sp>
      <p:sp>
        <p:nvSpPr>
          <p:cNvPr id="3" name="Content Placeholder 2">
            <a:extLst>
              <a:ext uri="{FF2B5EF4-FFF2-40B4-BE49-F238E27FC236}">
                <a16:creationId xmlns:a16="http://schemas.microsoft.com/office/drawing/2014/main" id="{55E8CE1A-80AF-41A5-85A6-34A40EAFC260}"/>
              </a:ext>
            </a:extLst>
          </p:cNvPr>
          <p:cNvSpPr>
            <a:spLocks noGrp="1"/>
          </p:cNvSpPr>
          <p:nvPr>
            <p:ph idx="1"/>
          </p:nvPr>
        </p:nvSpPr>
        <p:spPr>
          <a:xfrm>
            <a:off x="101599" y="1591733"/>
            <a:ext cx="8929511" cy="3811941"/>
          </a:xfrm>
        </p:spPr>
        <p:txBody>
          <a:bodyPr>
            <a:normAutofit lnSpcReduction="10000"/>
          </a:bodyPr>
          <a:lstStyle/>
          <a:p>
            <a:pPr marL="0" indent="0" algn="ctr">
              <a:buNone/>
            </a:pPr>
            <a:r>
              <a:rPr lang="en-GB" b="0" i="0">
                <a:solidFill>
                  <a:srgbClr val="181818"/>
                </a:solidFill>
                <a:effectLst/>
                <a:highlight>
                  <a:srgbClr val="FFFFFF"/>
                </a:highlight>
                <a:latin typeface="-apple-system"/>
              </a:rPr>
              <a:t>F/24/97033</a:t>
            </a:r>
            <a:endParaRPr lang="en-GB" b="0" i="0">
              <a:solidFill>
                <a:srgbClr val="080707"/>
              </a:solidFill>
              <a:effectLst/>
            </a:endParaRPr>
          </a:p>
          <a:p>
            <a:pPr marL="0" indent="0" algn="ctr">
              <a:buNone/>
            </a:pPr>
            <a:endParaRPr lang="en-GB" b="0" i="0">
              <a:solidFill>
                <a:srgbClr val="080707"/>
              </a:solidFill>
              <a:effectLst/>
            </a:endParaRPr>
          </a:p>
          <a:p>
            <a:pPr marL="0" indent="0" algn="ctr">
              <a:buNone/>
            </a:pPr>
            <a:r>
              <a:rPr lang="en-GB" b="0" i="0">
                <a:solidFill>
                  <a:srgbClr val="181818"/>
                </a:solidFill>
                <a:effectLst/>
                <a:highlight>
                  <a:srgbClr val="FFFFFF"/>
                </a:highlight>
                <a:latin typeface="-apple-system"/>
              </a:rPr>
              <a:t>BADNAM COTTAGE, HIGH STREET, BURSLEDON, SOUTHAMPTON, SO31 8DJ</a:t>
            </a:r>
          </a:p>
          <a:p>
            <a:pPr marL="0" indent="0" algn="ctr">
              <a:buNone/>
            </a:pPr>
            <a:endParaRPr lang="en-GB">
              <a:solidFill>
                <a:srgbClr val="080707"/>
              </a:solidFill>
            </a:endParaRPr>
          </a:p>
          <a:p>
            <a:pPr marL="0" indent="0" algn="ctr">
              <a:buNone/>
            </a:pPr>
            <a:r>
              <a:rPr lang="en-GB" b="0" i="0">
                <a:solidFill>
                  <a:srgbClr val="181818"/>
                </a:solidFill>
                <a:effectLst/>
                <a:highlight>
                  <a:srgbClr val="FFFFFF"/>
                </a:highlight>
                <a:latin typeface="-apple-system"/>
              </a:rPr>
              <a:t>Demolition of existing dwelling and replacement with </a:t>
            </a:r>
            <a:r>
              <a:rPr lang="en-GB" b="0" i="0" u="none" strike="noStrike">
                <a:effectLst/>
                <a:highlight>
                  <a:srgbClr val="FFFFFF"/>
                </a:highlight>
                <a:latin typeface="-apple-system"/>
              </a:rPr>
              <a:t>1.no</a:t>
            </a:r>
            <a:r>
              <a:rPr lang="en-GB" b="0" i="0">
                <a:solidFill>
                  <a:srgbClr val="181818"/>
                </a:solidFill>
                <a:effectLst/>
                <a:highlight>
                  <a:srgbClr val="FFFFFF"/>
                </a:highlight>
                <a:latin typeface="-apple-system"/>
              </a:rPr>
              <a:t> 4-bedroom dwelling.</a:t>
            </a:r>
            <a:r>
              <a:rPr lang="en-GB" b="0" i="0">
                <a:solidFill>
                  <a:srgbClr val="080707"/>
                </a:solidFill>
                <a:effectLst/>
              </a:rPr>
              <a:t> </a:t>
            </a:r>
            <a:endParaRPr lang="en-GB"/>
          </a:p>
        </p:txBody>
      </p:sp>
    </p:spTree>
    <p:extLst>
      <p:ext uri="{BB962C8B-B14F-4D97-AF65-F5344CB8AC3E}">
        <p14:creationId xmlns:p14="http://schemas.microsoft.com/office/powerpoint/2010/main" val="2379502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48BC5-C0AD-90E5-FEE4-1C1214CC1432}"/>
              </a:ext>
            </a:extLst>
          </p:cNvPr>
          <p:cNvSpPr>
            <a:spLocks noGrp="1"/>
          </p:cNvSpPr>
          <p:nvPr>
            <p:ph type="title"/>
          </p:nvPr>
        </p:nvSpPr>
        <p:spPr>
          <a:xfrm>
            <a:off x="457200" y="274638"/>
            <a:ext cx="8229600" cy="457199"/>
          </a:xfrm>
        </p:spPr>
        <p:txBody>
          <a:bodyPr>
            <a:normAutofit fontScale="90000"/>
          </a:bodyPr>
          <a:lstStyle/>
          <a:p>
            <a:r>
              <a:rPr lang="en-GB" sz="2400" b="1"/>
              <a:t>Site Location</a:t>
            </a:r>
          </a:p>
        </p:txBody>
      </p:sp>
      <p:pic>
        <p:nvPicPr>
          <p:cNvPr id="5" name="Picture 4">
            <a:extLst>
              <a:ext uri="{FF2B5EF4-FFF2-40B4-BE49-F238E27FC236}">
                <a16:creationId xmlns:a16="http://schemas.microsoft.com/office/drawing/2014/main" id="{0C7BB10B-DAF9-FE7C-F027-BBFA427E859E}"/>
              </a:ext>
            </a:extLst>
          </p:cNvPr>
          <p:cNvPicPr>
            <a:picLocks noChangeAspect="1"/>
          </p:cNvPicPr>
          <p:nvPr/>
        </p:nvPicPr>
        <p:blipFill rotWithShape="1">
          <a:blip r:embed="rId3"/>
          <a:srcRect t="7254" r="10649"/>
          <a:stretch/>
        </p:blipFill>
        <p:spPr>
          <a:xfrm>
            <a:off x="3411267" y="625881"/>
            <a:ext cx="5580333" cy="5079767"/>
          </a:xfrm>
          <a:prstGeom prst="rect">
            <a:avLst/>
          </a:prstGeom>
        </p:spPr>
      </p:pic>
      <p:pic>
        <p:nvPicPr>
          <p:cNvPr id="7" name="Picture 6">
            <a:extLst>
              <a:ext uri="{FF2B5EF4-FFF2-40B4-BE49-F238E27FC236}">
                <a16:creationId xmlns:a16="http://schemas.microsoft.com/office/drawing/2014/main" id="{AE67521B-C75B-A668-9EDF-7DC33B7B4016}"/>
              </a:ext>
            </a:extLst>
          </p:cNvPr>
          <p:cNvPicPr>
            <a:picLocks noChangeAspect="1"/>
          </p:cNvPicPr>
          <p:nvPr/>
        </p:nvPicPr>
        <p:blipFill rotWithShape="1">
          <a:blip r:embed="rId4"/>
          <a:srcRect l="11226" r="14585" b="10159"/>
          <a:stretch/>
        </p:blipFill>
        <p:spPr>
          <a:xfrm>
            <a:off x="270163" y="1377177"/>
            <a:ext cx="3976255" cy="3577173"/>
          </a:xfrm>
          <a:prstGeom prst="rect">
            <a:avLst/>
          </a:prstGeom>
          <a:noFill/>
        </p:spPr>
      </p:pic>
      <p:sp>
        <p:nvSpPr>
          <p:cNvPr id="8" name="Oval 7">
            <a:extLst>
              <a:ext uri="{FF2B5EF4-FFF2-40B4-BE49-F238E27FC236}">
                <a16:creationId xmlns:a16="http://schemas.microsoft.com/office/drawing/2014/main" id="{C647C5F0-75A2-E034-0DAC-ECCF4E88D7B2}"/>
              </a:ext>
            </a:extLst>
          </p:cNvPr>
          <p:cNvSpPr/>
          <p:nvPr/>
        </p:nvSpPr>
        <p:spPr>
          <a:xfrm>
            <a:off x="1205344" y="2013396"/>
            <a:ext cx="1052946" cy="1205346"/>
          </a:xfrm>
          <a:prstGeom prst="ellipse">
            <a:avLst/>
          </a:prstGeom>
          <a:noFill/>
          <a:ln w="412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1946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9CA7671C-26EA-4BB4-97D4-AB3D18FE60DF" descr="IMG_7110.jpg">
            <a:extLst>
              <a:ext uri="{FF2B5EF4-FFF2-40B4-BE49-F238E27FC236}">
                <a16:creationId xmlns:a16="http://schemas.microsoft.com/office/drawing/2014/main" id="{B12814A5-7510-BFD5-194B-B8B0CEC0D0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546084"/>
            <a:ext cx="4728113" cy="354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758881BC-853A-4FD5-9C6F-BD1A5BAEAA27" descr="IMG_7115.jpg">
            <a:extLst>
              <a:ext uri="{FF2B5EF4-FFF2-40B4-BE49-F238E27FC236}">
                <a16:creationId xmlns:a16="http://schemas.microsoft.com/office/drawing/2014/main" id="{DCE33C30-4DB9-A73B-7579-844AEB2D2F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8112" y="3546084"/>
            <a:ext cx="4415888" cy="3311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6FA00021-3D00-47C4-B58D-2899833BE52A" descr="IMG_7117.jpg">
            <a:extLst>
              <a:ext uri="{FF2B5EF4-FFF2-40B4-BE49-F238E27FC236}">
                <a16:creationId xmlns:a16="http://schemas.microsoft.com/office/drawing/2014/main" id="{A33B5DD6-CC00-DF4E-7991-535C4DA554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5887" y="-1"/>
            <a:ext cx="4728112" cy="354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E856FBFB-DEBA-42BE-91DB-E2F0199D5FAB" descr="IMG_7114.jpg">
            <a:extLst>
              <a:ext uri="{FF2B5EF4-FFF2-40B4-BE49-F238E27FC236}">
                <a16:creationId xmlns:a16="http://schemas.microsoft.com/office/drawing/2014/main" id="{6D5A34BE-BB50-026B-95E2-49C71F5BE1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3" y="4763"/>
            <a:ext cx="4721760" cy="3541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843C9A5-C930-42C5-B598-751079EB78F9}"/>
              </a:ext>
            </a:extLst>
          </p:cNvPr>
          <p:cNvSpPr>
            <a:spLocks noGrp="1"/>
          </p:cNvSpPr>
          <p:nvPr>
            <p:ph type="title"/>
          </p:nvPr>
        </p:nvSpPr>
        <p:spPr>
          <a:xfrm>
            <a:off x="550333" y="0"/>
            <a:ext cx="8043333" cy="662340"/>
          </a:xfrm>
        </p:spPr>
        <p:txBody>
          <a:bodyPr>
            <a:normAutofit fontScale="90000"/>
          </a:bodyPr>
          <a:lstStyle/>
          <a:p>
            <a:r>
              <a:rPr lang="en-GB"/>
              <a:t>Site pictures</a:t>
            </a:r>
          </a:p>
        </p:txBody>
      </p:sp>
      <p:sp>
        <p:nvSpPr>
          <p:cNvPr id="13" name="TextBox 12">
            <a:extLst>
              <a:ext uri="{FF2B5EF4-FFF2-40B4-BE49-F238E27FC236}">
                <a16:creationId xmlns:a16="http://schemas.microsoft.com/office/drawing/2014/main" id="{6FE2818C-6DD4-42E3-996A-2BB4639C1F7C}"/>
              </a:ext>
            </a:extLst>
          </p:cNvPr>
          <p:cNvSpPr txBox="1"/>
          <p:nvPr/>
        </p:nvSpPr>
        <p:spPr>
          <a:xfrm>
            <a:off x="550333" y="648799"/>
            <a:ext cx="397934" cy="369332"/>
          </a:xfrm>
          <a:prstGeom prst="rect">
            <a:avLst/>
          </a:prstGeom>
          <a:noFill/>
        </p:spPr>
        <p:txBody>
          <a:bodyPr wrap="square" rtlCol="0">
            <a:spAutoFit/>
          </a:bodyPr>
          <a:lstStyle/>
          <a:p>
            <a:r>
              <a:rPr lang="en-GB"/>
              <a:t>1.</a:t>
            </a:r>
          </a:p>
        </p:txBody>
      </p:sp>
      <p:sp>
        <p:nvSpPr>
          <p:cNvPr id="14" name="TextBox 13">
            <a:extLst>
              <a:ext uri="{FF2B5EF4-FFF2-40B4-BE49-F238E27FC236}">
                <a16:creationId xmlns:a16="http://schemas.microsoft.com/office/drawing/2014/main" id="{98F16C62-16AB-4AC1-85E8-E936ADF9153E}"/>
              </a:ext>
            </a:extLst>
          </p:cNvPr>
          <p:cNvSpPr txBox="1"/>
          <p:nvPr/>
        </p:nvSpPr>
        <p:spPr>
          <a:xfrm>
            <a:off x="4822649" y="790120"/>
            <a:ext cx="397934" cy="369332"/>
          </a:xfrm>
          <a:prstGeom prst="rect">
            <a:avLst/>
          </a:prstGeom>
          <a:noFill/>
        </p:spPr>
        <p:txBody>
          <a:bodyPr wrap="square" rtlCol="0">
            <a:spAutoFit/>
          </a:bodyPr>
          <a:lstStyle/>
          <a:p>
            <a:r>
              <a:rPr lang="en-GB"/>
              <a:t>2.</a:t>
            </a:r>
          </a:p>
        </p:txBody>
      </p:sp>
      <p:sp>
        <p:nvSpPr>
          <p:cNvPr id="15" name="TextBox 14">
            <a:extLst>
              <a:ext uri="{FF2B5EF4-FFF2-40B4-BE49-F238E27FC236}">
                <a16:creationId xmlns:a16="http://schemas.microsoft.com/office/drawing/2014/main" id="{75F76B3C-2A84-465C-A869-D2D456226916}"/>
              </a:ext>
            </a:extLst>
          </p:cNvPr>
          <p:cNvSpPr txBox="1"/>
          <p:nvPr/>
        </p:nvSpPr>
        <p:spPr>
          <a:xfrm>
            <a:off x="221984" y="3929614"/>
            <a:ext cx="397934" cy="369332"/>
          </a:xfrm>
          <a:prstGeom prst="rect">
            <a:avLst/>
          </a:prstGeom>
          <a:noFill/>
        </p:spPr>
        <p:txBody>
          <a:bodyPr wrap="square" rtlCol="0">
            <a:spAutoFit/>
          </a:bodyPr>
          <a:lstStyle/>
          <a:p>
            <a:r>
              <a:rPr lang="en-GB"/>
              <a:t>3.</a:t>
            </a:r>
          </a:p>
        </p:txBody>
      </p:sp>
      <p:sp>
        <p:nvSpPr>
          <p:cNvPr id="16" name="TextBox 15">
            <a:extLst>
              <a:ext uri="{FF2B5EF4-FFF2-40B4-BE49-F238E27FC236}">
                <a16:creationId xmlns:a16="http://schemas.microsoft.com/office/drawing/2014/main" id="{9DFE687A-7C41-48DB-9C2B-0EDCBA258401}"/>
              </a:ext>
            </a:extLst>
          </p:cNvPr>
          <p:cNvSpPr txBox="1"/>
          <p:nvPr/>
        </p:nvSpPr>
        <p:spPr>
          <a:xfrm>
            <a:off x="4944885" y="3627844"/>
            <a:ext cx="397934" cy="369332"/>
          </a:xfrm>
          <a:prstGeom prst="rect">
            <a:avLst/>
          </a:prstGeom>
          <a:noFill/>
        </p:spPr>
        <p:txBody>
          <a:bodyPr wrap="square" rtlCol="0">
            <a:spAutoFit/>
          </a:bodyPr>
          <a:lstStyle/>
          <a:p>
            <a:r>
              <a:rPr lang="en-GB"/>
              <a:t>4.</a:t>
            </a:r>
          </a:p>
        </p:txBody>
      </p:sp>
    </p:spTree>
    <p:extLst>
      <p:ext uri="{BB962C8B-B14F-4D97-AF65-F5344CB8AC3E}">
        <p14:creationId xmlns:p14="http://schemas.microsoft.com/office/powerpoint/2010/main" val="2436431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99753-2246-5BD5-D965-1DCC162827E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E524A96-80A2-BDC7-0DA3-22A960D2EAFA}"/>
              </a:ext>
            </a:extLst>
          </p:cNvPr>
          <p:cNvSpPr>
            <a:spLocks noGrp="1"/>
          </p:cNvSpPr>
          <p:nvPr>
            <p:ph idx="1"/>
          </p:nvPr>
        </p:nvSpPr>
        <p:spPr/>
        <p:txBody>
          <a:bodyPr/>
          <a:lstStyle/>
          <a:p>
            <a:endParaRPr lang="en-GB"/>
          </a:p>
        </p:txBody>
      </p:sp>
      <p:pic>
        <p:nvPicPr>
          <p:cNvPr id="4" name="7CCB1ED7-4098-4598-9D4B-2232B2151558" descr="IMG_7103.jpg">
            <a:extLst>
              <a:ext uri="{FF2B5EF4-FFF2-40B4-BE49-F238E27FC236}">
                <a16:creationId xmlns:a16="http://schemas.microsoft.com/office/drawing/2014/main" id="{43A34A20-E0C5-3E4E-8B9C-17C24B3AD6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8113" cy="354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B9212CF1-631C-4953-92A3-A2BF9F20D7BB" descr="IMG_7125.jpg">
            <a:extLst>
              <a:ext uri="{FF2B5EF4-FFF2-40B4-BE49-F238E27FC236}">
                <a16:creationId xmlns:a16="http://schemas.microsoft.com/office/drawing/2014/main" id="{7E7FB094-FD43-199A-7261-071B892664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5886" y="4763"/>
            <a:ext cx="4728113" cy="354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851AFEC5-87A6-41CE-A52F-DA431FA0639D" descr="IMG_7128.jpg">
            <a:extLst>
              <a:ext uri="{FF2B5EF4-FFF2-40B4-BE49-F238E27FC236}">
                <a16:creationId xmlns:a16="http://schemas.microsoft.com/office/drawing/2014/main" id="{7A4437BD-5DD7-503D-D7E2-3BFC87E382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3" y="3546085"/>
            <a:ext cx="4409536" cy="3307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A59DE576-5CAF-4961-9726-0BABC9DFDFE8" descr="IMG_7121.jpg">
            <a:extLst>
              <a:ext uri="{FF2B5EF4-FFF2-40B4-BE49-F238E27FC236}">
                <a16:creationId xmlns:a16="http://schemas.microsoft.com/office/drawing/2014/main" id="{0D7176F5-9C72-CB0A-A5F5-EB9620946CA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1123" y="3307151"/>
            <a:ext cx="4728114" cy="354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C50B5139-5FD4-3032-77B0-E0B33265F8E2}"/>
              </a:ext>
            </a:extLst>
          </p:cNvPr>
          <p:cNvSpPr txBox="1">
            <a:spLocks/>
          </p:cNvSpPr>
          <p:nvPr/>
        </p:nvSpPr>
        <p:spPr>
          <a:xfrm>
            <a:off x="550333" y="0"/>
            <a:ext cx="8043333" cy="662340"/>
          </a:xfrm>
          <a:prstGeom prst="rect">
            <a:avLst/>
          </a:prstGeom>
        </p:spPr>
        <p:txBody>
          <a:bodyPr vert="horz" lIns="91440" tIns="45720" rIns="91440" bIns="45720" rtlCol="0" anchor="ct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dirty="0"/>
              <a:t>Site pictures</a:t>
            </a:r>
          </a:p>
        </p:txBody>
      </p:sp>
      <p:sp>
        <p:nvSpPr>
          <p:cNvPr id="6" name="TextBox 5">
            <a:extLst>
              <a:ext uri="{FF2B5EF4-FFF2-40B4-BE49-F238E27FC236}">
                <a16:creationId xmlns:a16="http://schemas.microsoft.com/office/drawing/2014/main" id="{828B34B3-A5A0-3616-C777-8FE05A6118E4}"/>
              </a:ext>
            </a:extLst>
          </p:cNvPr>
          <p:cNvSpPr txBox="1"/>
          <p:nvPr/>
        </p:nvSpPr>
        <p:spPr>
          <a:xfrm>
            <a:off x="550333" y="648799"/>
            <a:ext cx="397934" cy="369332"/>
          </a:xfrm>
          <a:prstGeom prst="rect">
            <a:avLst/>
          </a:prstGeom>
          <a:noFill/>
        </p:spPr>
        <p:txBody>
          <a:bodyPr wrap="square" rtlCol="0">
            <a:spAutoFit/>
          </a:bodyPr>
          <a:lstStyle/>
          <a:p>
            <a:r>
              <a:rPr lang="en-GB"/>
              <a:t>5.</a:t>
            </a:r>
          </a:p>
        </p:txBody>
      </p:sp>
      <p:sp>
        <p:nvSpPr>
          <p:cNvPr id="7" name="TextBox 6">
            <a:extLst>
              <a:ext uri="{FF2B5EF4-FFF2-40B4-BE49-F238E27FC236}">
                <a16:creationId xmlns:a16="http://schemas.microsoft.com/office/drawing/2014/main" id="{04F389FC-9022-E9D5-0F8C-58972039BCF8}"/>
              </a:ext>
            </a:extLst>
          </p:cNvPr>
          <p:cNvSpPr txBox="1"/>
          <p:nvPr/>
        </p:nvSpPr>
        <p:spPr>
          <a:xfrm>
            <a:off x="4822649" y="790120"/>
            <a:ext cx="397934" cy="369332"/>
          </a:xfrm>
          <a:prstGeom prst="rect">
            <a:avLst/>
          </a:prstGeom>
          <a:noFill/>
        </p:spPr>
        <p:txBody>
          <a:bodyPr wrap="square" rtlCol="0">
            <a:spAutoFit/>
          </a:bodyPr>
          <a:lstStyle/>
          <a:p>
            <a:r>
              <a:rPr lang="en-GB"/>
              <a:t>6.</a:t>
            </a:r>
          </a:p>
        </p:txBody>
      </p:sp>
      <p:sp>
        <p:nvSpPr>
          <p:cNvPr id="8" name="TextBox 7">
            <a:extLst>
              <a:ext uri="{FF2B5EF4-FFF2-40B4-BE49-F238E27FC236}">
                <a16:creationId xmlns:a16="http://schemas.microsoft.com/office/drawing/2014/main" id="{A423A232-92C2-11BF-CCE5-A594A81FC1D3}"/>
              </a:ext>
            </a:extLst>
          </p:cNvPr>
          <p:cNvSpPr txBox="1"/>
          <p:nvPr/>
        </p:nvSpPr>
        <p:spPr>
          <a:xfrm>
            <a:off x="221984" y="3929614"/>
            <a:ext cx="397934" cy="369332"/>
          </a:xfrm>
          <a:prstGeom prst="rect">
            <a:avLst/>
          </a:prstGeom>
          <a:noFill/>
        </p:spPr>
        <p:txBody>
          <a:bodyPr wrap="square" rtlCol="0">
            <a:spAutoFit/>
          </a:bodyPr>
          <a:lstStyle/>
          <a:p>
            <a:r>
              <a:rPr lang="en-GB"/>
              <a:t>7.</a:t>
            </a:r>
          </a:p>
        </p:txBody>
      </p:sp>
      <p:sp>
        <p:nvSpPr>
          <p:cNvPr id="9" name="TextBox 8">
            <a:extLst>
              <a:ext uri="{FF2B5EF4-FFF2-40B4-BE49-F238E27FC236}">
                <a16:creationId xmlns:a16="http://schemas.microsoft.com/office/drawing/2014/main" id="{A5A32B62-00FF-30DA-A380-E5CE014724D1}"/>
              </a:ext>
            </a:extLst>
          </p:cNvPr>
          <p:cNvSpPr txBox="1"/>
          <p:nvPr/>
        </p:nvSpPr>
        <p:spPr>
          <a:xfrm>
            <a:off x="5710977" y="3457463"/>
            <a:ext cx="397934" cy="369332"/>
          </a:xfrm>
          <a:prstGeom prst="rect">
            <a:avLst/>
          </a:prstGeom>
          <a:noFill/>
        </p:spPr>
        <p:txBody>
          <a:bodyPr wrap="square" rtlCol="0">
            <a:spAutoFit/>
          </a:bodyPr>
          <a:lstStyle/>
          <a:p>
            <a:r>
              <a:rPr lang="en-GB"/>
              <a:t>8.</a:t>
            </a:r>
          </a:p>
        </p:txBody>
      </p:sp>
    </p:spTree>
    <p:extLst>
      <p:ext uri="{BB962C8B-B14F-4D97-AF65-F5344CB8AC3E}">
        <p14:creationId xmlns:p14="http://schemas.microsoft.com/office/powerpoint/2010/main" val="3757442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EB16-241F-45B0-9B28-58A488AF0570}"/>
              </a:ext>
            </a:extLst>
          </p:cNvPr>
          <p:cNvSpPr>
            <a:spLocks noGrp="1"/>
          </p:cNvSpPr>
          <p:nvPr>
            <p:ph type="title"/>
          </p:nvPr>
        </p:nvSpPr>
        <p:spPr>
          <a:xfrm>
            <a:off x="2360007" y="133705"/>
            <a:ext cx="4423985" cy="258182"/>
          </a:xfrm>
        </p:spPr>
        <p:txBody>
          <a:bodyPr>
            <a:noAutofit/>
          </a:bodyPr>
          <a:lstStyle/>
          <a:p>
            <a:r>
              <a:rPr lang="en-GB" sz="2400"/>
              <a:t>Existing Plans</a:t>
            </a:r>
          </a:p>
        </p:txBody>
      </p:sp>
      <p:sp>
        <p:nvSpPr>
          <p:cNvPr id="4" name="Content Placeholder 3">
            <a:extLst>
              <a:ext uri="{FF2B5EF4-FFF2-40B4-BE49-F238E27FC236}">
                <a16:creationId xmlns:a16="http://schemas.microsoft.com/office/drawing/2014/main" id="{395D4FA1-0DF3-44CC-93CA-19378A9C120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229244B9-810E-DAB0-93C1-48BA3F152CAD}"/>
              </a:ext>
            </a:extLst>
          </p:cNvPr>
          <p:cNvPicPr>
            <a:picLocks noChangeAspect="1"/>
          </p:cNvPicPr>
          <p:nvPr/>
        </p:nvPicPr>
        <p:blipFill>
          <a:blip r:embed="rId2"/>
          <a:stretch>
            <a:fillRect/>
          </a:stretch>
        </p:blipFill>
        <p:spPr>
          <a:xfrm>
            <a:off x="0" y="589248"/>
            <a:ext cx="9144000" cy="4939280"/>
          </a:xfrm>
          <a:prstGeom prst="rect">
            <a:avLst/>
          </a:prstGeom>
        </p:spPr>
      </p:pic>
    </p:spTree>
    <p:extLst>
      <p:ext uri="{BB962C8B-B14F-4D97-AF65-F5344CB8AC3E}">
        <p14:creationId xmlns:p14="http://schemas.microsoft.com/office/powerpoint/2010/main" val="2464843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3E89210-22B3-4A1B-20A0-330A7FD3B1EB}"/>
              </a:ext>
            </a:extLst>
          </p:cNvPr>
          <p:cNvPicPr>
            <a:picLocks noGrp="1" noChangeAspect="1"/>
          </p:cNvPicPr>
          <p:nvPr>
            <p:ph idx="1"/>
          </p:nvPr>
        </p:nvPicPr>
        <p:blipFill>
          <a:blip r:embed="rId2"/>
          <a:stretch>
            <a:fillRect/>
          </a:stretch>
        </p:blipFill>
        <p:spPr>
          <a:xfrm>
            <a:off x="285536" y="942109"/>
            <a:ext cx="8572927" cy="4586697"/>
          </a:xfrm>
        </p:spPr>
      </p:pic>
      <p:sp>
        <p:nvSpPr>
          <p:cNvPr id="6" name="Title 1">
            <a:extLst>
              <a:ext uri="{FF2B5EF4-FFF2-40B4-BE49-F238E27FC236}">
                <a16:creationId xmlns:a16="http://schemas.microsoft.com/office/drawing/2014/main" id="{24F5572A-5992-18FF-C4A5-93CC945767A4}"/>
              </a:ext>
            </a:extLst>
          </p:cNvPr>
          <p:cNvSpPr>
            <a:spLocks noGrp="1"/>
          </p:cNvSpPr>
          <p:nvPr>
            <p:ph type="title"/>
          </p:nvPr>
        </p:nvSpPr>
        <p:spPr>
          <a:xfrm>
            <a:off x="457200" y="274638"/>
            <a:ext cx="8229600" cy="667471"/>
          </a:xfrm>
        </p:spPr>
        <p:txBody>
          <a:bodyPr>
            <a:normAutofit/>
          </a:bodyPr>
          <a:lstStyle/>
          <a:p>
            <a:r>
              <a:rPr lang="en-GB" sz="2400" dirty="0"/>
              <a:t>Existing floorplans</a:t>
            </a:r>
          </a:p>
        </p:txBody>
      </p:sp>
    </p:spTree>
    <p:extLst>
      <p:ext uri="{BB962C8B-B14F-4D97-AF65-F5344CB8AC3E}">
        <p14:creationId xmlns:p14="http://schemas.microsoft.com/office/powerpoint/2010/main" val="704659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C13686-E9F5-B67D-72EA-B0275FF39D38}"/>
              </a:ext>
            </a:extLst>
          </p:cNvPr>
          <p:cNvPicPr>
            <a:picLocks noChangeAspect="1"/>
          </p:cNvPicPr>
          <p:nvPr/>
        </p:nvPicPr>
        <p:blipFill>
          <a:blip r:embed="rId3"/>
          <a:stretch>
            <a:fillRect/>
          </a:stretch>
        </p:blipFill>
        <p:spPr>
          <a:xfrm>
            <a:off x="1792288" y="888412"/>
            <a:ext cx="5861113" cy="5289654"/>
          </a:xfrm>
          <a:prstGeom prst="rect">
            <a:avLst/>
          </a:prstGeom>
          <a:noFill/>
        </p:spPr>
      </p:pic>
      <p:sp>
        <p:nvSpPr>
          <p:cNvPr id="5" name="Title 4">
            <a:extLst>
              <a:ext uri="{FF2B5EF4-FFF2-40B4-BE49-F238E27FC236}">
                <a16:creationId xmlns:a16="http://schemas.microsoft.com/office/drawing/2014/main" id="{5AFABED0-D7F1-4B10-B611-485E04C7D57C}"/>
              </a:ext>
            </a:extLst>
          </p:cNvPr>
          <p:cNvSpPr>
            <a:spLocks noGrp="1"/>
          </p:cNvSpPr>
          <p:nvPr>
            <p:ph type="title"/>
          </p:nvPr>
        </p:nvSpPr>
        <p:spPr>
          <a:xfrm>
            <a:off x="1792288" y="241594"/>
            <a:ext cx="5486400" cy="431212"/>
          </a:xfrm>
        </p:spPr>
        <p:txBody>
          <a:bodyPr/>
          <a:lstStyle/>
          <a:p>
            <a:pPr algn="ctr"/>
            <a:r>
              <a:rPr lang="en-GB"/>
              <a:t>Proposed Site Plan </a:t>
            </a:r>
          </a:p>
        </p:txBody>
      </p:sp>
    </p:spTree>
    <p:extLst>
      <p:ext uri="{BB962C8B-B14F-4D97-AF65-F5344CB8AC3E}">
        <p14:creationId xmlns:p14="http://schemas.microsoft.com/office/powerpoint/2010/main" val="17660087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95D4FA1-0DF3-44CC-93CA-19378A9C1200}"/>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05E711EB-DF7A-B75A-E7FA-717A66B0FC98}"/>
              </a:ext>
            </a:extLst>
          </p:cNvPr>
          <p:cNvPicPr>
            <a:picLocks noChangeAspect="1"/>
          </p:cNvPicPr>
          <p:nvPr/>
        </p:nvPicPr>
        <p:blipFill>
          <a:blip r:embed="rId3"/>
          <a:stretch>
            <a:fillRect/>
          </a:stretch>
        </p:blipFill>
        <p:spPr>
          <a:xfrm>
            <a:off x="273375" y="621662"/>
            <a:ext cx="8850923" cy="4998363"/>
          </a:xfrm>
          <a:prstGeom prst="rect">
            <a:avLst/>
          </a:prstGeom>
        </p:spPr>
      </p:pic>
      <p:sp>
        <p:nvSpPr>
          <p:cNvPr id="2" name="Title 1">
            <a:extLst>
              <a:ext uri="{FF2B5EF4-FFF2-40B4-BE49-F238E27FC236}">
                <a16:creationId xmlns:a16="http://schemas.microsoft.com/office/drawing/2014/main" id="{71C7EB16-241F-45B0-9B28-58A488AF0570}"/>
              </a:ext>
            </a:extLst>
          </p:cNvPr>
          <p:cNvSpPr>
            <a:spLocks noGrp="1"/>
          </p:cNvSpPr>
          <p:nvPr>
            <p:ph type="title"/>
          </p:nvPr>
        </p:nvSpPr>
        <p:spPr>
          <a:xfrm>
            <a:off x="2211916" y="13961"/>
            <a:ext cx="4720167" cy="494948"/>
          </a:xfrm>
        </p:spPr>
        <p:txBody>
          <a:bodyPr>
            <a:normAutofit/>
          </a:bodyPr>
          <a:lstStyle/>
          <a:p>
            <a:r>
              <a:rPr lang="en-GB" sz="2400" dirty="0"/>
              <a:t>Proposed Plans</a:t>
            </a:r>
          </a:p>
        </p:txBody>
      </p:sp>
    </p:spTree>
    <p:extLst>
      <p:ext uri="{BB962C8B-B14F-4D97-AF65-F5344CB8AC3E}">
        <p14:creationId xmlns:p14="http://schemas.microsoft.com/office/powerpoint/2010/main" val="1778448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C4D503F-F1CB-49D3-C89F-B7C4FDDED5EE}"/>
              </a:ext>
            </a:extLst>
          </p:cNvPr>
          <p:cNvPicPr>
            <a:picLocks noGrp="1" noChangeAspect="1"/>
          </p:cNvPicPr>
          <p:nvPr>
            <p:ph idx="1"/>
          </p:nvPr>
        </p:nvPicPr>
        <p:blipFill>
          <a:blip r:embed="rId2"/>
          <a:stretch>
            <a:fillRect/>
          </a:stretch>
        </p:blipFill>
        <p:spPr>
          <a:xfrm>
            <a:off x="494895" y="777471"/>
            <a:ext cx="7793061" cy="4826160"/>
          </a:xfrm>
        </p:spPr>
      </p:pic>
      <p:sp>
        <p:nvSpPr>
          <p:cNvPr id="6" name="Title 1">
            <a:extLst>
              <a:ext uri="{FF2B5EF4-FFF2-40B4-BE49-F238E27FC236}">
                <a16:creationId xmlns:a16="http://schemas.microsoft.com/office/drawing/2014/main" id="{90383B35-9DBF-D64D-6F1B-23EA83DB20B0}"/>
              </a:ext>
            </a:extLst>
          </p:cNvPr>
          <p:cNvSpPr>
            <a:spLocks noGrp="1"/>
          </p:cNvSpPr>
          <p:nvPr>
            <p:ph type="title"/>
          </p:nvPr>
        </p:nvSpPr>
        <p:spPr>
          <a:xfrm>
            <a:off x="597878" y="13961"/>
            <a:ext cx="7584830" cy="494948"/>
          </a:xfrm>
        </p:spPr>
        <p:txBody>
          <a:bodyPr>
            <a:normAutofit/>
          </a:bodyPr>
          <a:lstStyle/>
          <a:p>
            <a:r>
              <a:rPr lang="en-GB" sz="2400" dirty="0"/>
              <a:t>Original proposed elevations (prior to amendments)</a:t>
            </a:r>
          </a:p>
        </p:txBody>
      </p:sp>
    </p:spTree>
    <p:extLst>
      <p:ext uri="{BB962C8B-B14F-4D97-AF65-F5344CB8AC3E}">
        <p14:creationId xmlns:p14="http://schemas.microsoft.com/office/powerpoint/2010/main" val="334586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9B0A-EAB6-538B-CD1D-B775E3EB47FF}"/>
              </a:ext>
            </a:extLst>
          </p:cNvPr>
          <p:cNvSpPr>
            <a:spLocks noGrp="1"/>
          </p:cNvSpPr>
          <p:nvPr>
            <p:ph type="title"/>
          </p:nvPr>
        </p:nvSpPr>
        <p:spPr>
          <a:xfrm>
            <a:off x="457200" y="274638"/>
            <a:ext cx="8229600" cy="667471"/>
          </a:xfrm>
        </p:spPr>
        <p:txBody>
          <a:bodyPr>
            <a:normAutofit/>
          </a:bodyPr>
          <a:lstStyle/>
          <a:p>
            <a:r>
              <a:rPr lang="en-GB" sz="2400" dirty="0"/>
              <a:t>Proposed floorplans</a:t>
            </a:r>
          </a:p>
        </p:txBody>
      </p:sp>
      <p:pic>
        <p:nvPicPr>
          <p:cNvPr id="5" name="Picture 4">
            <a:extLst>
              <a:ext uri="{FF2B5EF4-FFF2-40B4-BE49-F238E27FC236}">
                <a16:creationId xmlns:a16="http://schemas.microsoft.com/office/drawing/2014/main" id="{3B470843-FDA9-1454-5448-A177EA8E7F26}"/>
              </a:ext>
            </a:extLst>
          </p:cNvPr>
          <p:cNvPicPr>
            <a:picLocks noChangeAspect="1"/>
          </p:cNvPicPr>
          <p:nvPr/>
        </p:nvPicPr>
        <p:blipFill>
          <a:blip r:embed="rId3"/>
          <a:stretch>
            <a:fillRect/>
          </a:stretch>
        </p:blipFill>
        <p:spPr>
          <a:xfrm>
            <a:off x="151961" y="780226"/>
            <a:ext cx="8912910" cy="4138137"/>
          </a:xfrm>
          <a:prstGeom prst="rect">
            <a:avLst/>
          </a:prstGeom>
        </p:spPr>
      </p:pic>
    </p:spTree>
    <p:extLst>
      <p:ext uri="{BB962C8B-B14F-4D97-AF65-F5344CB8AC3E}">
        <p14:creationId xmlns:p14="http://schemas.microsoft.com/office/powerpoint/2010/main" val="3173843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3601-C820-8675-7F1E-F017E6FC71DC}"/>
              </a:ext>
            </a:extLst>
          </p:cNvPr>
          <p:cNvSpPr>
            <a:spLocks noGrp="1"/>
          </p:cNvSpPr>
          <p:nvPr>
            <p:ph type="title"/>
          </p:nvPr>
        </p:nvSpPr>
        <p:spPr>
          <a:xfrm>
            <a:off x="391887" y="468992"/>
            <a:ext cx="3378426" cy="476250"/>
          </a:xfrm>
        </p:spPr>
        <p:txBody>
          <a:bodyPr anchor="b">
            <a:normAutofit/>
          </a:bodyPr>
          <a:lstStyle/>
          <a:p>
            <a:r>
              <a:rPr lang="en-US" sz="2400" b="0"/>
              <a:t>Volume calculations </a:t>
            </a:r>
            <a:endParaRPr lang="en-US" b="0"/>
          </a:p>
        </p:txBody>
      </p:sp>
      <p:pic>
        <p:nvPicPr>
          <p:cNvPr id="8" name="Content Placeholder 7" descr="A diagram of a house&#10;&#10;Description automatically generated">
            <a:extLst>
              <a:ext uri="{FF2B5EF4-FFF2-40B4-BE49-F238E27FC236}">
                <a16:creationId xmlns:a16="http://schemas.microsoft.com/office/drawing/2014/main" id="{621A03AD-4855-D680-F4FE-B6E89F3ED24C}"/>
              </a:ext>
            </a:extLst>
          </p:cNvPr>
          <p:cNvPicPr>
            <a:picLocks noGrp="1" noChangeAspect="1"/>
          </p:cNvPicPr>
          <p:nvPr>
            <p:ph idx="1"/>
          </p:nvPr>
        </p:nvPicPr>
        <p:blipFill>
          <a:blip r:embed="rId2"/>
          <a:stretch>
            <a:fillRect/>
          </a:stretch>
        </p:blipFill>
        <p:spPr>
          <a:xfrm>
            <a:off x="3487285" y="11670"/>
            <a:ext cx="5656716" cy="5956141"/>
          </a:xfrm>
          <a:noFill/>
        </p:spPr>
      </p:pic>
      <p:sp>
        <p:nvSpPr>
          <p:cNvPr id="13" name="Text Placeholder 3">
            <a:extLst>
              <a:ext uri="{FF2B5EF4-FFF2-40B4-BE49-F238E27FC236}">
                <a16:creationId xmlns:a16="http://schemas.microsoft.com/office/drawing/2014/main" id="{29420509-CEC0-3C7A-3192-DE7EB0038902}"/>
              </a:ext>
            </a:extLst>
          </p:cNvPr>
          <p:cNvSpPr>
            <a:spLocks noGrp="1"/>
          </p:cNvSpPr>
          <p:nvPr>
            <p:ph type="body" sz="half" idx="2"/>
          </p:nvPr>
        </p:nvSpPr>
        <p:spPr>
          <a:xfrm>
            <a:off x="391886" y="705757"/>
            <a:ext cx="3095398" cy="4691063"/>
          </a:xfrm>
        </p:spPr>
        <p:txBody>
          <a:bodyPr vert="horz" lIns="91440" tIns="45720" rIns="91440" bIns="45720" rtlCol="0" anchor="t">
            <a:normAutofit/>
          </a:bodyPr>
          <a:lstStyle/>
          <a:p>
            <a:endParaRPr lang="en-US">
              <a:cs typeface="Arial"/>
            </a:endParaRPr>
          </a:p>
          <a:p>
            <a:endParaRPr lang="en-US">
              <a:cs typeface="Arial"/>
            </a:endParaRPr>
          </a:p>
          <a:p>
            <a:r>
              <a:rPr lang="en-US" sz="2000">
                <a:cs typeface="Arial"/>
              </a:rPr>
              <a:t>Proposed 25.55% volume increase. </a:t>
            </a:r>
          </a:p>
        </p:txBody>
      </p:sp>
    </p:spTree>
    <p:extLst>
      <p:ext uri="{BB962C8B-B14F-4D97-AF65-F5344CB8AC3E}">
        <p14:creationId xmlns:p14="http://schemas.microsoft.com/office/powerpoint/2010/main" val="1114214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house with a lawn and a wind turbine&#10;&#10;Description automatically generated">
            <a:extLst>
              <a:ext uri="{FF2B5EF4-FFF2-40B4-BE49-F238E27FC236}">
                <a16:creationId xmlns:a16="http://schemas.microsoft.com/office/drawing/2014/main" id="{7B5DE8FC-AE49-466C-472C-E3C935549A95}"/>
              </a:ext>
            </a:extLst>
          </p:cNvPr>
          <p:cNvPicPr>
            <a:picLocks noGrp="1" noChangeAspect="1"/>
          </p:cNvPicPr>
          <p:nvPr>
            <p:ph idx="1"/>
          </p:nvPr>
        </p:nvPicPr>
        <p:blipFill>
          <a:blip r:embed="rId3"/>
          <a:stretch>
            <a:fillRect/>
          </a:stretch>
        </p:blipFill>
        <p:spPr>
          <a:xfrm>
            <a:off x="-10886" y="0"/>
            <a:ext cx="9167600" cy="5121211"/>
          </a:xfrm>
        </p:spPr>
      </p:pic>
    </p:spTree>
    <p:extLst>
      <p:ext uri="{BB962C8B-B14F-4D97-AF65-F5344CB8AC3E}">
        <p14:creationId xmlns:p14="http://schemas.microsoft.com/office/powerpoint/2010/main" val="1404142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EB44F0-C9F3-2AA8-9145-2AB2EB7D511E}"/>
              </a:ext>
            </a:extLst>
          </p:cNvPr>
          <p:cNvPicPr>
            <a:picLocks noChangeAspect="1"/>
          </p:cNvPicPr>
          <p:nvPr/>
        </p:nvPicPr>
        <p:blipFill>
          <a:blip r:embed="rId3"/>
          <a:stretch>
            <a:fillRect/>
          </a:stretch>
        </p:blipFill>
        <p:spPr>
          <a:xfrm>
            <a:off x="443600" y="522310"/>
            <a:ext cx="8074756" cy="4788244"/>
          </a:xfrm>
          <a:prstGeom prst="rect">
            <a:avLst/>
          </a:prstGeom>
        </p:spPr>
      </p:pic>
    </p:spTree>
    <p:extLst>
      <p:ext uri="{BB962C8B-B14F-4D97-AF65-F5344CB8AC3E}">
        <p14:creationId xmlns:p14="http://schemas.microsoft.com/office/powerpoint/2010/main" val="28334578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white house with a car parked in front of it&#10;&#10;Description automatically generated">
            <a:extLst>
              <a:ext uri="{FF2B5EF4-FFF2-40B4-BE49-F238E27FC236}">
                <a16:creationId xmlns:a16="http://schemas.microsoft.com/office/drawing/2014/main" id="{D661A646-B85E-0A7E-F9C3-3DE9650050FB}"/>
              </a:ext>
            </a:extLst>
          </p:cNvPr>
          <p:cNvPicPr>
            <a:picLocks noGrp="1" noChangeAspect="1"/>
          </p:cNvPicPr>
          <p:nvPr>
            <p:ph idx="1"/>
          </p:nvPr>
        </p:nvPicPr>
        <p:blipFill>
          <a:blip r:embed="rId2"/>
          <a:stretch>
            <a:fillRect/>
          </a:stretch>
        </p:blipFill>
        <p:spPr>
          <a:xfrm>
            <a:off x="0" y="0"/>
            <a:ext cx="9144000" cy="5143500"/>
          </a:xfrm>
        </p:spPr>
      </p:pic>
    </p:spTree>
    <p:extLst>
      <p:ext uri="{BB962C8B-B14F-4D97-AF65-F5344CB8AC3E}">
        <p14:creationId xmlns:p14="http://schemas.microsoft.com/office/powerpoint/2010/main" val="3051839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a:extLst>
              <a:ext uri="{FF2B5EF4-FFF2-40B4-BE49-F238E27FC236}">
                <a16:creationId xmlns:a16="http://schemas.microsoft.com/office/drawing/2014/main" id="{66E67170-F1A6-DB26-672F-20D893D47C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333" y="599416"/>
            <a:ext cx="3884246" cy="291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A2824F45-0032-0050-AEA7-E9511B5D7000}"/>
              </a:ext>
            </a:extLst>
          </p:cNvPr>
          <p:cNvSpPr txBox="1">
            <a:spLocks/>
          </p:cNvSpPr>
          <p:nvPr/>
        </p:nvSpPr>
        <p:spPr>
          <a:xfrm>
            <a:off x="550333" y="0"/>
            <a:ext cx="8043333" cy="662340"/>
          </a:xfrm>
          <a:prstGeom prst="rect">
            <a:avLst/>
          </a:prstGeom>
        </p:spPr>
        <p:txBody>
          <a:bodyPr vert="horz" lIns="91440" tIns="45720" rIns="91440" bIns="45720" rtlCol="0" anchor="ctr">
            <a:normAutofit fontScale="825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GB" sz="3200" dirty="0"/>
              <a:t>Further site photographs – views from High Street </a:t>
            </a:r>
          </a:p>
        </p:txBody>
      </p:sp>
      <p:pic>
        <p:nvPicPr>
          <p:cNvPr id="2052" name="Picture 4">
            <a:extLst>
              <a:ext uri="{FF2B5EF4-FFF2-40B4-BE49-F238E27FC236}">
                <a16:creationId xmlns:a16="http://schemas.microsoft.com/office/drawing/2014/main" id="{14F1CB7C-8C07-131A-ACA7-D526528B4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2959" y="599417"/>
            <a:ext cx="3854447" cy="289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a:extLst>
              <a:ext uri="{FF2B5EF4-FFF2-40B4-BE49-F238E27FC236}">
                <a16:creationId xmlns:a16="http://schemas.microsoft.com/office/drawing/2014/main" id="{F8F1D2E2-F2C9-5EDF-36A5-358434EB9D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920" y="3512602"/>
            <a:ext cx="3986659" cy="2989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a:extLst>
              <a:ext uri="{FF2B5EF4-FFF2-40B4-BE49-F238E27FC236}">
                <a16:creationId xmlns:a16="http://schemas.microsoft.com/office/drawing/2014/main" id="{AB5CB26E-E673-96CC-8E5E-20DB1CE2601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2959" y="3512602"/>
            <a:ext cx="3854449" cy="289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3990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C9A5-C930-42C5-B598-751079EB78F9}"/>
              </a:ext>
            </a:extLst>
          </p:cNvPr>
          <p:cNvSpPr>
            <a:spLocks noGrp="1"/>
          </p:cNvSpPr>
          <p:nvPr>
            <p:ph type="title"/>
          </p:nvPr>
        </p:nvSpPr>
        <p:spPr>
          <a:xfrm>
            <a:off x="550333" y="101600"/>
            <a:ext cx="8043333" cy="662340"/>
          </a:xfrm>
        </p:spPr>
        <p:txBody>
          <a:bodyPr>
            <a:normAutofit fontScale="90000"/>
          </a:bodyPr>
          <a:lstStyle/>
          <a:p>
            <a:r>
              <a:rPr lang="en-GB"/>
              <a:t>Assessment</a:t>
            </a:r>
          </a:p>
        </p:txBody>
      </p:sp>
      <p:sp>
        <p:nvSpPr>
          <p:cNvPr id="5" name="Content Placeholder 4">
            <a:extLst>
              <a:ext uri="{FF2B5EF4-FFF2-40B4-BE49-F238E27FC236}">
                <a16:creationId xmlns:a16="http://schemas.microsoft.com/office/drawing/2014/main" id="{CAC623C7-2586-48CC-8322-76EB016F514E}"/>
              </a:ext>
            </a:extLst>
          </p:cNvPr>
          <p:cNvSpPr>
            <a:spLocks noGrp="1"/>
          </p:cNvSpPr>
          <p:nvPr>
            <p:ph idx="1"/>
          </p:nvPr>
        </p:nvSpPr>
        <p:spPr>
          <a:xfrm>
            <a:off x="457200" y="753053"/>
            <a:ext cx="8229600" cy="4940174"/>
          </a:xfrm>
        </p:spPr>
        <p:txBody>
          <a:bodyPr>
            <a:normAutofit/>
          </a:bodyPr>
          <a:lstStyle/>
          <a:p>
            <a:r>
              <a:rPr lang="en-GB" sz="2000">
                <a:effectLst/>
                <a:ea typeface="Calibri" panose="020F0502020204030204" pitchFamily="34" charset="0"/>
                <a:cs typeface="Times New Roman" panose="02020603050405020304" pitchFamily="18" charset="0"/>
              </a:rPr>
              <a:t>The footprint of the dwelling is smaller than the existing cottage.</a:t>
            </a:r>
          </a:p>
          <a:p>
            <a:r>
              <a:rPr lang="en-GB" sz="2000">
                <a:effectLst/>
                <a:ea typeface="Calibri" panose="020F0502020204030204" pitchFamily="34" charset="0"/>
                <a:cs typeface="Times New Roman" panose="02020603050405020304" pitchFamily="18" charset="0"/>
              </a:rPr>
              <a:t>The proposed volume increase is proposed at 25.55%.  However, this is considered acceptable.  A condition is recommended to remove permitted development rights on the proposed property so further extensions cannot be built without the consent from the Local Planning Authority.</a:t>
            </a:r>
          </a:p>
          <a:p>
            <a:r>
              <a:rPr lang="en-GB" sz="2000">
                <a:effectLst/>
                <a:ea typeface="Times New Roman" panose="02020603050405020304" pitchFamily="18" charset="0"/>
              </a:rPr>
              <a:t>As originally submitted, the proposed property was to achieve 22.38% volume increase however, the design quality and overall scheme has been improved through amendments. </a:t>
            </a:r>
          </a:p>
          <a:p>
            <a:r>
              <a:rPr lang="en-GB" sz="2000">
                <a:effectLst/>
                <a:ea typeface="Times New Roman" panose="02020603050405020304" pitchFamily="18" charset="0"/>
              </a:rPr>
              <a:t>The steeper roof slope creates a more traditional form of dwelling with stronger gables and hipped ends which suits the character of the area.  </a:t>
            </a:r>
          </a:p>
          <a:p>
            <a:r>
              <a:rPr lang="en-US" sz="2000">
                <a:effectLst/>
                <a:ea typeface="Calibri" panose="020F0502020204030204" pitchFamily="34" charset="0"/>
                <a:cs typeface="Times New Roman" panose="02020603050405020304" pitchFamily="18" charset="0"/>
              </a:rPr>
              <a:t>Hampshire Highways have raised no objection.</a:t>
            </a:r>
            <a:endParaRPr lang="en-GB" sz="200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190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3C9A5-C930-42C5-B598-751079EB78F9}"/>
              </a:ext>
            </a:extLst>
          </p:cNvPr>
          <p:cNvSpPr>
            <a:spLocks noGrp="1"/>
          </p:cNvSpPr>
          <p:nvPr>
            <p:ph type="title"/>
          </p:nvPr>
        </p:nvSpPr>
        <p:spPr>
          <a:xfrm>
            <a:off x="550333" y="124177"/>
            <a:ext cx="8043333" cy="662340"/>
          </a:xfrm>
        </p:spPr>
        <p:txBody>
          <a:bodyPr>
            <a:normAutofit fontScale="90000"/>
          </a:bodyPr>
          <a:lstStyle/>
          <a:p>
            <a:r>
              <a:rPr lang="en-GB"/>
              <a:t>Recommendation</a:t>
            </a:r>
          </a:p>
        </p:txBody>
      </p:sp>
      <p:sp>
        <p:nvSpPr>
          <p:cNvPr id="5" name="Content Placeholder 4">
            <a:extLst>
              <a:ext uri="{FF2B5EF4-FFF2-40B4-BE49-F238E27FC236}">
                <a16:creationId xmlns:a16="http://schemas.microsoft.com/office/drawing/2014/main" id="{B4349CE0-6157-4033-86FE-EF76442B9DED}"/>
              </a:ext>
            </a:extLst>
          </p:cNvPr>
          <p:cNvSpPr>
            <a:spLocks noGrp="1"/>
          </p:cNvSpPr>
          <p:nvPr>
            <p:ph idx="1"/>
          </p:nvPr>
        </p:nvSpPr>
        <p:spPr>
          <a:xfrm>
            <a:off x="457199" y="1077686"/>
            <a:ext cx="8229600" cy="4525963"/>
          </a:xfrm>
        </p:spPr>
        <p:txBody>
          <a:bodyPr>
            <a:normAutofit/>
          </a:bodyPr>
          <a:lstStyle/>
          <a:p>
            <a:pPr>
              <a:buSzPts val="1200"/>
            </a:pPr>
            <a:r>
              <a:rPr lang="en-GB" sz="2400">
                <a:effectLst/>
                <a:ea typeface="Calibri" panose="020F0502020204030204" pitchFamily="34" charset="0"/>
                <a:cs typeface="Times New Roman" panose="02020603050405020304" pitchFamily="18" charset="0"/>
              </a:rPr>
              <a:t>The proposal accords overall with local plan policy and provides a suitable replacement dwelling in terms of its character, residential amenity, ecological matters, and parking provision. </a:t>
            </a:r>
          </a:p>
          <a:p>
            <a:pPr>
              <a:buSzPts val="1200"/>
            </a:pPr>
            <a:r>
              <a:rPr lang="en-GB" sz="2400">
                <a:effectLst/>
                <a:ea typeface="Calibri" panose="020F0502020204030204" pitchFamily="34" charset="0"/>
                <a:cs typeface="Times New Roman" panose="02020603050405020304" pitchFamily="18" charset="0"/>
              </a:rPr>
              <a:t>The proposal does not harm the Old Bursledon Conservation Area or the Special Policy Area. </a:t>
            </a:r>
          </a:p>
          <a:p>
            <a:pPr>
              <a:buSzPts val="1200"/>
            </a:pPr>
            <a:endParaRPr lang="en-GB" sz="2400">
              <a:ea typeface="Calibri" panose="020F0502020204030204" pitchFamily="34" charset="0"/>
              <a:cs typeface="Times New Roman" panose="02020603050405020304" pitchFamily="18" charset="0"/>
            </a:endParaRPr>
          </a:p>
          <a:p>
            <a:pPr>
              <a:buSzPts val="1200"/>
            </a:pPr>
            <a:r>
              <a:rPr lang="en-GB" sz="2400">
                <a:effectLst/>
                <a:ea typeface="Calibri" panose="020F0502020204030204" pitchFamily="34" charset="0"/>
                <a:cs typeface="Times New Roman" panose="02020603050405020304" pitchFamily="18" charset="0"/>
              </a:rPr>
              <a:t>The recommendation is to </a:t>
            </a:r>
            <a:r>
              <a:rPr lang="en-GB" sz="2400" b="1">
                <a:effectLst/>
                <a:ea typeface="Calibri" panose="020F0502020204030204" pitchFamily="34" charset="0"/>
                <a:cs typeface="Times New Roman" panose="02020603050405020304" pitchFamily="18" charset="0"/>
              </a:rPr>
              <a:t>Permit</a:t>
            </a:r>
            <a:r>
              <a:rPr lang="en-GB" sz="2400">
                <a:effectLst/>
                <a:ea typeface="Calibri" panose="020F0502020204030204" pitchFamily="34" charset="0"/>
                <a:cs typeface="Times New Roman" panose="02020603050405020304" pitchFamily="18" charset="0"/>
              </a:rPr>
              <a:t>, subject to conditions.</a:t>
            </a:r>
          </a:p>
        </p:txBody>
      </p:sp>
    </p:spTree>
    <p:extLst>
      <p:ext uri="{BB962C8B-B14F-4D97-AF65-F5344CB8AC3E}">
        <p14:creationId xmlns:p14="http://schemas.microsoft.com/office/powerpoint/2010/main" val="1149076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805756-9992-4dd1-be6e-e71c55c5dff1">
      <Terms xmlns="http://schemas.microsoft.com/office/infopath/2007/PartnerControls"/>
    </lcf76f155ced4ddcb4097134ff3c332f>
    <TaxCatchAll xmlns="d09eb114-5383-41fa-8430-045988ff5dd5" xsi:nil="true"/>
    <Wednesday5thJuly xmlns="05805756-9992-4dd1-be6e-e71c55c5dff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CE4AD7E7597C4A883328E276A8AE7E" ma:contentTypeVersion="18" ma:contentTypeDescription="Create a new document." ma:contentTypeScope="" ma:versionID="86152003a2c92ca2de803c35b7fbfa3a">
  <xsd:schema xmlns:xsd="http://www.w3.org/2001/XMLSchema" xmlns:xs="http://www.w3.org/2001/XMLSchema" xmlns:p="http://schemas.microsoft.com/office/2006/metadata/properties" xmlns:ns2="05805756-9992-4dd1-be6e-e71c55c5dff1" xmlns:ns3="d09eb114-5383-41fa-8430-045988ff5dd5" targetNamespace="http://schemas.microsoft.com/office/2006/metadata/properties" ma:root="true" ma:fieldsID="353a948eb7ee29d0d9f59f07401a9952" ns2:_="" ns3:_="">
    <xsd:import namespace="05805756-9992-4dd1-be6e-e71c55c5dff1"/>
    <xsd:import namespace="d09eb114-5383-41fa-8430-045988ff5dd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element ref="ns3:SharedWithUsers" minOccurs="0"/>
                <xsd:element ref="ns3:SharedWithDetails" minOccurs="0"/>
                <xsd:element ref="ns2:Wednesday5thJuly"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805756-9992-4dd1-be6e-e71c55c5df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f122b98-da75-4a75-834d-1aae3a7db2e2" ma:termSetId="09814cd3-568e-fe90-9814-8d621ff8fb84" ma:anchorId="fba54fb3-c3e1-fe81-a776-ca4b69148c4d" ma:open="true" ma:isKeyword="false">
      <xsd:complexType>
        <xsd:sequence>
          <xsd:element ref="pc:Terms" minOccurs="0" maxOccurs="1"/>
        </xsd:sequence>
      </xsd:complexType>
    </xsd:element>
    <xsd:element name="MediaLengthInSeconds" ma:index="20" nillable="true" ma:displayName="MediaLengthInSeconds" ma:hidden="true" ma:internalName="MediaLengthInSeconds" ma:readOnly="true">
      <xsd:simpleType>
        <xsd:restriction base="dms:Unknown"/>
      </xsd:simpleType>
    </xsd:element>
    <xsd:element name="Wednesday5thJuly" ma:index="23" nillable="true" ma:displayName="Wednesday 5th July " ma:format="Dropdown" ma:internalName="Wednesday5thJuly">
      <xsd:simpleType>
        <xsd:restriction base="dms:Text">
          <xsd:maxLength value="255"/>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09eb114-5383-41fa-8430-045988ff5dd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9d3ec671-e4ce-4d09-bde9-749a2196339a}" ma:internalName="TaxCatchAll" ma:showField="CatchAllData" ma:web="d09eb114-5383-41fa-8430-045988ff5dd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9BA21D-75C9-4B2B-B5A7-6C9284AACF6C}">
  <ds:schemaRefs>
    <ds:schemaRef ds:uri="05805756-9992-4dd1-be6e-e71c55c5dff1"/>
    <ds:schemaRef ds:uri="d09eb114-5383-41fa-8430-045988ff5dd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05F8C7D-0475-4B62-93EA-B57B3C5BBCF4}">
  <ds:schemaRefs>
    <ds:schemaRef ds:uri="http://schemas.microsoft.com/sharepoint/v3/contenttype/forms"/>
  </ds:schemaRefs>
</ds:datastoreItem>
</file>

<file path=customXml/itemProps3.xml><?xml version="1.0" encoding="utf-8"?>
<ds:datastoreItem xmlns:ds="http://schemas.openxmlformats.org/officeDocument/2006/customXml" ds:itemID="{BA16E404-1647-420E-A7CB-E6A79E28E1A2}">
  <ds:schemaRefs>
    <ds:schemaRef ds:uri="05805756-9992-4dd1-be6e-e71c55c5dff1"/>
    <ds:schemaRef ds:uri="d09eb114-5383-41fa-8430-045988ff5dd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1022</Words>
  <Application>Microsoft Office PowerPoint</Application>
  <PresentationFormat>On-screen Show (4:3)</PresentationFormat>
  <Paragraphs>113</Paragraphs>
  <Slides>25</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-apple-system</vt:lpstr>
      <vt:lpstr>Aptos</vt:lpstr>
      <vt:lpstr>Arial</vt:lpstr>
      <vt:lpstr>Calibri</vt:lpstr>
      <vt:lpstr>Times New Roman</vt:lpstr>
      <vt:lpstr>Office Theme</vt:lpstr>
      <vt:lpstr>Bursledon, Hamble-le-Rice and Hound Local Area Committee  18 July 2024  18:00</vt:lpstr>
      <vt:lpstr>Planning Guidelines</vt:lpstr>
      <vt:lpstr>How Proposals Are Determined</vt:lpstr>
      <vt:lpstr>Relevant Considerations</vt:lpstr>
      <vt:lpstr>NPPF (Amended 2023)</vt:lpstr>
      <vt:lpstr>Other Material Considerations</vt:lpstr>
      <vt:lpstr>Non-Planning Issues</vt:lpstr>
      <vt:lpstr>Types of Planning Applications</vt:lpstr>
      <vt:lpstr>Agenda Item 9 </vt:lpstr>
      <vt:lpstr>Site Location</vt:lpstr>
      <vt:lpstr>Site pictures</vt:lpstr>
      <vt:lpstr>PowerPoint Presentation</vt:lpstr>
      <vt:lpstr>Existing Plans</vt:lpstr>
      <vt:lpstr>Existing floorplans</vt:lpstr>
      <vt:lpstr>Proposed Site Plan </vt:lpstr>
      <vt:lpstr>Proposed Plans</vt:lpstr>
      <vt:lpstr>Original proposed elevations (prior to amendments)</vt:lpstr>
      <vt:lpstr>Proposed floorplans</vt:lpstr>
      <vt:lpstr>Volume calculations </vt:lpstr>
      <vt:lpstr>PowerPoint Presentation</vt:lpstr>
      <vt:lpstr>PowerPoint Presentation</vt:lpstr>
      <vt:lpstr>PowerPoint Presentation</vt:lpstr>
      <vt:lpstr>PowerPoint Presentation</vt:lpstr>
      <vt:lpstr>Assessment</vt:lpstr>
      <vt:lpstr>Recommendation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Guidelines</dc:title>
  <dc:creator>Errington, Dawn</dc:creator>
  <cp:lastModifiedBy>Altman, Rebecca</cp:lastModifiedBy>
  <cp:revision>1</cp:revision>
  <dcterms:created xsi:type="dcterms:W3CDTF">2021-10-12T13:54:07Z</dcterms:created>
  <dcterms:modified xsi:type="dcterms:W3CDTF">2024-07-18T16:23:13Z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0x0101006CCE4AD7E7597C4A883328E276A8AE7E</vt:lpwstr>
  </property>
  <property fmtid="{D5CDD505-2E9C-101B-9397-08002B2CF9AE}" pid="3" name="MediaServiceImageTags">
    <vt:lpwstr/>
  </property>
</Properties>
</file>