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0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647B0-E73D-47CB-AAC2-4E1CFB5D35CC}" type="datetimeFigureOut">
              <a:rPr lang="en-GB" smtClean="0"/>
              <a:t>02/03/2025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0D4C-6F36-401F-9E80-6464102C062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647B0-E73D-47CB-AAC2-4E1CFB5D35CC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0D4C-6F36-401F-9E80-6464102C062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647B0-E73D-47CB-AAC2-4E1CFB5D35CC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0D4C-6F36-401F-9E80-6464102C062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647B0-E73D-47CB-AAC2-4E1CFB5D35CC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0D4C-6F36-401F-9E80-6464102C062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647B0-E73D-47CB-AAC2-4E1CFB5D35CC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0D4C-6F36-401F-9E80-6464102C062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647B0-E73D-47CB-AAC2-4E1CFB5D35CC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0D4C-6F36-401F-9E80-6464102C062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647B0-E73D-47CB-AAC2-4E1CFB5D35CC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0D4C-6F36-401F-9E80-6464102C062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647B0-E73D-47CB-AAC2-4E1CFB5D35CC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0D4C-6F36-401F-9E80-6464102C062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647B0-E73D-47CB-AAC2-4E1CFB5D35CC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0D4C-6F36-401F-9E80-6464102C062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647B0-E73D-47CB-AAC2-4E1CFB5D35CC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0D4C-6F36-401F-9E80-6464102C062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647B0-E73D-47CB-AAC2-4E1CFB5D35CC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60D4C-6F36-401F-9E80-6464102C062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647B0-E73D-47CB-AAC2-4E1CFB5D35CC}" type="datetimeFigureOut">
              <a:rPr lang="en-GB" smtClean="0"/>
              <a:t>02/03/2025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60D4C-6F36-401F-9E80-6464102C062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2195736" y="2230016"/>
            <a:ext cx="917510" cy="2146041"/>
          </a:xfrm>
          <a:custGeom>
            <a:avLst/>
            <a:gdLst>
              <a:gd name="connsiteX0" fmla="*/ 917510 w 917510"/>
              <a:gd name="connsiteY0" fmla="*/ 0 h 2146041"/>
              <a:gd name="connsiteX1" fmla="*/ 31102 w 917510"/>
              <a:gd name="connsiteY1" fmla="*/ 382555 h 2146041"/>
              <a:gd name="connsiteX2" fmla="*/ 730898 w 917510"/>
              <a:gd name="connsiteY2" fmla="*/ 2146041 h 2146041"/>
              <a:gd name="connsiteX3" fmla="*/ 730898 w 917510"/>
              <a:gd name="connsiteY3" fmla="*/ 2146041 h 2146041"/>
              <a:gd name="connsiteX4" fmla="*/ 730898 w 917510"/>
              <a:gd name="connsiteY4" fmla="*/ 2090057 h 2146041"/>
              <a:gd name="connsiteX5" fmla="*/ 693575 w 917510"/>
              <a:gd name="connsiteY5" fmla="*/ 2118049 h 214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7510" h="2146041">
                <a:moveTo>
                  <a:pt x="917510" y="0"/>
                </a:moveTo>
                <a:cubicBezTo>
                  <a:pt x="489857" y="12441"/>
                  <a:pt x="62204" y="24882"/>
                  <a:pt x="31102" y="382555"/>
                </a:cubicBezTo>
                <a:cubicBezTo>
                  <a:pt x="0" y="740229"/>
                  <a:pt x="730898" y="2146041"/>
                  <a:pt x="730898" y="2146041"/>
                </a:cubicBezTo>
                <a:lnTo>
                  <a:pt x="730898" y="2146041"/>
                </a:lnTo>
                <a:cubicBezTo>
                  <a:pt x="730898" y="2136710"/>
                  <a:pt x="737118" y="2094722"/>
                  <a:pt x="730898" y="2090057"/>
                </a:cubicBezTo>
                <a:cubicBezTo>
                  <a:pt x="724678" y="2085392"/>
                  <a:pt x="701350" y="2116494"/>
                  <a:pt x="693575" y="2118049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19"/>
          <p:cNvGrpSpPr/>
          <p:nvPr/>
        </p:nvGrpSpPr>
        <p:grpSpPr>
          <a:xfrm>
            <a:off x="827584" y="548680"/>
            <a:ext cx="8136904" cy="6096000"/>
            <a:chOff x="827584" y="548680"/>
            <a:chExt cx="8136904" cy="6096000"/>
          </a:xfrm>
        </p:grpSpPr>
        <p:pic>
          <p:nvPicPr>
            <p:cNvPr id="1026" name="Picture 2" descr="C:\Users\User\Downloads\IMG_533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5400000">
              <a:off x="65584" y="1310680"/>
              <a:ext cx="6096000" cy="4572000"/>
            </a:xfrm>
            <a:prstGeom prst="rect">
              <a:avLst/>
            </a:prstGeom>
            <a:noFill/>
          </p:spPr>
        </p:pic>
        <p:sp>
          <p:nvSpPr>
            <p:cNvPr id="17" name="Freeform 16"/>
            <p:cNvSpPr/>
            <p:nvPr/>
          </p:nvSpPr>
          <p:spPr>
            <a:xfrm rot="268204">
              <a:off x="2280448" y="2276872"/>
              <a:ext cx="572070" cy="2196143"/>
            </a:xfrm>
            <a:custGeom>
              <a:avLst/>
              <a:gdLst>
                <a:gd name="connsiteX0" fmla="*/ 572070 w 572070"/>
                <a:gd name="connsiteY0" fmla="*/ 0 h 2196143"/>
                <a:gd name="connsiteX1" fmla="*/ 562740 w 572070"/>
                <a:gd name="connsiteY1" fmla="*/ 46653 h 2196143"/>
                <a:gd name="connsiteX2" fmla="*/ 534748 w 572070"/>
                <a:gd name="connsiteY2" fmla="*/ 65314 h 2196143"/>
                <a:gd name="connsiteX3" fmla="*/ 422781 w 572070"/>
                <a:gd name="connsiteY3" fmla="*/ 93306 h 2196143"/>
                <a:gd name="connsiteX4" fmla="*/ 366797 w 572070"/>
                <a:gd name="connsiteY4" fmla="*/ 139959 h 2196143"/>
                <a:gd name="connsiteX5" fmla="*/ 310813 w 572070"/>
                <a:gd name="connsiteY5" fmla="*/ 186612 h 2196143"/>
                <a:gd name="connsiteX6" fmla="*/ 301483 w 572070"/>
                <a:gd name="connsiteY6" fmla="*/ 214604 h 2196143"/>
                <a:gd name="connsiteX7" fmla="*/ 245499 w 572070"/>
                <a:gd name="connsiteY7" fmla="*/ 251926 h 2196143"/>
                <a:gd name="connsiteX8" fmla="*/ 208177 w 572070"/>
                <a:gd name="connsiteY8" fmla="*/ 279918 h 2196143"/>
                <a:gd name="connsiteX9" fmla="*/ 180185 w 572070"/>
                <a:gd name="connsiteY9" fmla="*/ 345232 h 2196143"/>
                <a:gd name="connsiteX10" fmla="*/ 170854 w 572070"/>
                <a:gd name="connsiteY10" fmla="*/ 373224 h 2196143"/>
                <a:gd name="connsiteX11" fmla="*/ 142862 w 572070"/>
                <a:gd name="connsiteY11" fmla="*/ 401216 h 2196143"/>
                <a:gd name="connsiteX12" fmla="*/ 133532 w 572070"/>
                <a:gd name="connsiteY12" fmla="*/ 438538 h 2196143"/>
                <a:gd name="connsiteX13" fmla="*/ 124201 w 572070"/>
                <a:gd name="connsiteY13" fmla="*/ 466530 h 2196143"/>
                <a:gd name="connsiteX14" fmla="*/ 114870 w 572070"/>
                <a:gd name="connsiteY14" fmla="*/ 587828 h 2196143"/>
                <a:gd name="connsiteX15" fmla="*/ 77548 w 572070"/>
                <a:gd name="connsiteY15" fmla="*/ 671804 h 2196143"/>
                <a:gd name="connsiteX16" fmla="*/ 58887 w 572070"/>
                <a:gd name="connsiteY16" fmla="*/ 727787 h 2196143"/>
                <a:gd name="connsiteX17" fmla="*/ 49556 w 572070"/>
                <a:gd name="connsiteY17" fmla="*/ 755779 h 2196143"/>
                <a:gd name="connsiteX18" fmla="*/ 30895 w 572070"/>
                <a:gd name="connsiteY18" fmla="*/ 821093 h 2196143"/>
                <a:gd name="connsiteX19" fmla="*/ 21564 w 572070"/>
                <a:gd name="connsiteY19" fmla="*/ 951722 h 2196143"/>
                <a:gd name="connsiteX20" fmla="*/ 2903 w 572070"/>
                <a:gd name="connsiteY20" fmla="*/ 979714 h 2196143"/>
                <a:gd name="connsiteX21" fmla="*/ 12234 w 572070"/>
                <a:gd name="connsiteY21" fmla="*/ 1371600 h 2196143"/>
                <a:gd name="connsiteX22" fmla="*/ 21564 w 572070"/>
                <a:gd name="connsiteY22" fmla="*/ 1399591 h 2196143"/>
                <a:gd name="connsiteX23" fmla="*/ 40226 w 572070"/>
                <a:gd name="connsiteY23" fmla="*/ 1436914 h 2196143"/>
                <a:gd name="connsiteX24" fmla="*/ 68217 w 572070"/>
                <a:gd name="connsiteY24" fmla="*/ 1511559 h 2196143"/>
                <a:gd name="connsiteX25" fmla="*/ 77548 w 572070"/>
                <a:gd name="connsiteY25" fmla="*/ 1539551 h 2196143"/>
                <a:gd name="connsiteX26" fmla="*/ 96209 w 572070"/>
                <a:gd name="connsiteY26" fmla="*/ 1586204 h 2196143"/>
                <a:gd name="connsiteX27" fmla="*/ 114870 w 572070"/>
                <a:gd name="connsiteY27" fmla="*/ 1642187 h 2196143"/>
                <a:gd name="connsiteX28" fmla="*/ 124201 w 572070"/>
                <a:gd name="connsiteY28" fmla="*/ 1670179 h 2196143"/>
                <a:gd name="connsiteX29" fmla="*/ 133532 w 572070"/>
                <a:gd name="connsiteY29" fmla="*/ 1698171 h 2196143"/>
                <a:gd name="connsiteX30" fmla="*/ 152193 w 572070"/>
                <a:gd name="connsiteY30" fmla="*/ 1726163 h 2196143"/>
                <a:gd name="connsiteX31" fmla="*/ 170854 w 572070"/>
                <a:gd name="connsiteY31" fmla="*/ 1791477 h 2196143"/>
                <a:gd name="connsiteX32" fmla="*/ 226838 w 572070"/>
                <a:gd name="connsiteY32" fmla="*/ 1847461 h 2196143"/>
                <a:gd name="connsiteX33" fmla="*/ 254830 w 572070"/>
                <a:gd name="connsiteY33" fmla="*/ 1875453 h 2196143"/>
                <a:gd name="connsiteX34" fmla="*/ 320144 w 572070"/>
                <a:gd name="connsiteY34" fmla="*/ 1950097 h 2196143"/>
                <a:gd name="connsiteX35" fmla="*/ 338805 w 572070"/>
                <a:gd name="connsiteY35" fmla="*/ 1968759 h 2196143"/>
                <a:gd name="connsiteX36" fmla="*/ 394789 w 572070"/>
                <a:gd name="connsiteY36" fmla="*/ 2006081 h 2196143"/>
                <a:gd name="connsiteX37" fmla="*/ 404119 w 572070"/>
                <a:gd name="connsiteY37" fmla="*/ 2043404 h 2196143"/>
                <a:gd name="connsiteX38" fmla="*/ 422781 w 572070"/>
                <a:gd name="connsiteY38" fmla="*/ 2062065 h 2196143"/>
                <a:gd name="connsiteX39" fmla="*/ 460103 w 572070"/>
                <a:gd name="connsiteY39" fmla="*/ 2174032 h 2196143"/>
                <a:gd name="connsiteX40" fmla="*/ 506756 w 572070"/>
                <a:gd name="connsiteY40" fmla="*/ 2192693 h 219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72070" h="2196143">
                  <a:moveTo>
                    <a:pt x="572070" y="0"/>
                  </a:moveTo>
                  <a:cubicBezTo>
                    <a:pt x="568960" y="15551"/>
                    <a:pt x="570608" y="32884"/>
                    <a:pt x="562740" y="46653"/>
                  </a:cubicBezTo>
                  <a:cubicBezTo>
                    <a:pt x="557176" y="56390"/>
                    <a:pt x="544996" y="60760"/>
                    <a:pt x="534748" y="65314"/>
                  </a:cubicBezTo>
                  <a:cubicBezTo>
                    <a:pt x="490390" y="85028"/>
                    <a:pt x="469724" y="85482"/>
                    <a:pt x="422781" y="93306"/>
                  </a:cubicBezTo>
                  <a:cubicBezTo>
                    <a:pt x="374295" y="141790"/>
                    <a:pt x="444439" y="73408"/>
                    <a:pt x="366797" y="139959"/>
                  </a:cubicBezTo>
                  <a:cubicBezTo>
                    <a:pt x="303939" y="193838"/>
                    <a:pt x="372676" y="145371"/>
                    <a:pt x="310813" y="186612"/>
                  </a:cubicBezTo>
                  <a:cubicBezTo>
                    <a:pt x="307703" y="195943"/>
                    <a:pt x="308438" y="207649"/>
                    <a:pt x="301483" y="214604"/>
                  </a:cubicBezTo>
                  <a:cubicBezTo>
                    <a:pt x="285624" y="230463"/>
                    <a:pt x="263441" y="238469"/>
                    <a:pt x="245499" y="251926"/>
                  </a:cubicBezTo>
                  <a:lnTo>
                    <a:pt x="208177" y="279918"/>
                  </a:lnTo>
                  <a:cubicBezTo>
                    <a:pt x="188757" y="357593"/>
                    <a:pt x="212403" y="280796"/>
                    <a:pt x="180185" y="345232"/>
                  </a:cubicBezTo>
                  <a:cubicBezTo>
                    <a:pt x="175786" y="354029"/>
                    <a:pt x="176310" y="365040"/>
                    <a:pt x="170854" y="373224"/>
                  </a:cubicBezTo>
                  <a:cubicBezTo>
                    <a:pt x="163534" y="384203"/>
                    <a:pt x="152193" y="391885"/>
                    <a:pt x="142862" y="401216"/>
                  </a:cubicBezTo>
                  <a:cubicBezTo>
                    <a:pt x="139752" y="413657"/>
                    <a:pt x="137055" y="426208"/>
                    <a:pt x="133532" y="438538"/>
                  </a:cubicBezTo>
                  <a:cubicBezTo>
                    <a:pt x="130830" y="447995"/>
                    <a:pt x="125421" y="456771"/>
                    <a:pt x="124201" y="466530"/>
                  </a:cubicBezTo>
                  <a:cubicBezTo>
                    <a:pt x="119171" y="506769"/>
                    <a:pt x="121195" y="547772"/>
                    <a:pt x="114870" y="587828"/>
                  </a:cubicBezTo>
                  <a:cubicBezTo>
                    <a:pt x="101263" y="674004"/>
                    <a:pt x="102217" y="616298"/>
                    <a:pt x="77548" y="671804"/>
                  </a:cubicBezTo>
                  <a:cubicBezTo>
                    <a:pt x="69559" y="689779"/>
                    <a:pt x="65107" y="709126"/>
                    <a:pt x="58887" y="727787"/>
                  </a:cubicBezTo>
                  <a:cubicBezTo>
                    <a:pt x="55777" y="737118"/>
                    <a:pt x="51941" y="746237"/>
                    <a:pt x="49556" y="755779"/>
                  </a:cubicBezTo>
                  <a:cubicBezTo>
                    <a:pt x="37841" y="802643"/>
                    <a:pt x="44282" y="780936"/>
                    <a:pt x="30895" y="821093"/>
                  </a:cubicBezTo>
                  <a:cubicBezTo>
                    <a:pt x="27785" y="864636"/>
                    <a:pt x="29150" y="908732"/>
                    <a:pt x="21564" y="951722"/>
                  </a:cubicBezTo>
                  <a:cubicBezTo>
                    <a:pt x="19615" y="962765"/>
                    <a:pt x="3152" y="968503"/>
                    <a:pt x="2903" y="979714"/>
                  </a:cubicBezTo>
                  <a:cubicBezTo>
                    <a:pt x="0" y="1110347"/>
                    <a:pt x="6432" y="1241063"/>
                    <a:pt x="12234" y="1371600"/>
                  </a:cubicBezTo>
                  <a:cubicBezTo>
                    <a:pt x="12671" y="1381425"/>
                    <a:pt x="17690" y="1390551"/>
                    <a:pt x="21564" y="1399591"/>
                  </a:cubicBezTo>
                  <a:cubicBezTo>
                    <a:pt x="27043" y="1412376"/>
                    <a:pt x="34005" y="1424473"/>
                    <a:pt x="40226" y="1436914"/>
                  </a:cubicBezTo>
                  <a:cubicBezTo>
                    <a:pt x="57426" y="1505720"/>
                    <a:pt x="38943" y="1443253"/>
                    <a:pt x="68217" y="1511559"/>
                  </a:cubicBezTo>
                  <a:cubicBezTo>
                    <a:pt x="72091" y="1520599"/>
                    <a:pt x="74095" y="1530342"/>
                    <a:pt x="77548" y="1539551"/>
                  </a:cubicBezTo>
                  <a:cubicBezTo>
                    <a:pt x="83429" y="1555233"/>
                    <a:pt x="90485" y="1570463"/>
                    <a:pt x="96209" y="1586204"/>
                  </a:cubicBezTo>
                  <a:cubicBezTo>
                    <a:pt x="102931" y="1604690"/>
                    <a:pt x="108650" y="1623526"/>
                    <a:pt x="114870" y="1642187"/>
                  </a:cubicBezTo>
                  <a:lnTo>
                    <a:pt x="124201" y="1670179"/>
                  </a:lnTo>
                  <a:cubicBezTo>
                    <a:pt x="127311" y="1679510"/>
                    <a:pt x="128076" y="1689987"/>
                    <a:pt x="133532" y="1698171"/>
                  </a:cubicBezTo>
                  <a:lnTo>
                    <a:pt x="152193" y="1726163"/>
                  </a:lnTo>
                  <a:cubicBezTo>
                    <a:pt x="152887" y="1728938"/>
                    <a:pt x="165921" y="1785135"/>
                    <a:pt x="170854" y="1791477"/>
                  </a:cubicBezTo>
                  <a:cubicBezTo>
                    <a:pt x="187057" y="1812309"/>
                    <a:pt x="208177" y="1828800"/>
                    <a:pt x="226838" y="1847461"/>
                  </a:cubicBezTo>
                  <a:cubicBezTo>
                    <a:pt x="236169" y="1856792"/>
                    <a:pt x="247510" y="1864474"/>
                    <a:pt x="254830" y="1875453"/>
                  </a:cubicBezTo>
                  <a:cubicBezTo>
                    <a:pt x="285691" y="1921744"/>
                    <a:pt x="265560" y="1895512"/>
                    <a:pt x="320144" y="1950097"/>
                  </a:cubicBezTo>
                  <a:cubicBezTo>
                    <a:pt x="326364" y="1956318"/>
                    <a:pt x="331485" y="1963879"/>
                    <a:pt x="338805" y="1968759"/>
                  </a:cubicBezTo>
                  <a:lnTo>
                    <a:pt x="394789" y="2006081"/>
                  </a:lnTo>
                  <a:cubicBezTo>
                    <a:pt x="397899" y="2018522"/>
                    <a:pt x="398384" y="2031934"/>
                    <a:pt x="404119" y="2043404"/>
                  </a:cubicBezTo>
                  <a:cubicBezTo>
                    <a:pt x="408053" y="2051272"/>
                    <a:pt x="420803" y="2053493"/>
                    <a:pt x="422781" y="2062065"/>
                  </a:cubicBezTo>
                  <a:cubicBezTo>
                    <a:pt x="450037" y="2180175"/>
                    <a:pt x="394643" y="2152214"/>
                    <a:pt x="460103" y="2174032"/>
                  </a:cubicBezTo>
                  <a:cubicBezTo>
                    <a:pt x="493271" y="2196143"/>
                    <a:pt x="476881" y="2192693"/>
                    <a:pt x="506756" y="2192693"/>
                  </a:cubicBezTo>
                </a:path>
              </a:pathLst>
            </a:cu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24128" y="1196752"/>
              <a:ext cx="3240360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I have been advised by the HCC tree expert and a Tree Surgeon  that about 30% of the tree needs to be pruned the bulk of which  overlaps </a:t>
              </a:r>
              <a:r>
                <a:rPr lang="en-GB" dirty="0" err="1" smtClean="0"/>
                <a:t>Merdon</a:t>
              </a:r>
              <a:r>
                <a:rPr lang="en-GB" dirty="0" smtClean="0"/>
                <a:t> Junior school. This is for safety.</a:t>
              </a:r>
            </a:p>
            <a:p>
              <a:endParaRPr lang="en-GB" dirty="0"/>
            </a:p>
            <a:p>
              <a:r>
                <a:rPr lang="en-GB" dirty="0" smtClean="0"/>
                <a:t>This means reducing the branches overlooking the field by 5 metres.</a:t>
              </a:r>
            </a:p>
            <a:p>
              <a:endParaRPr lang="en-GB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2628</TotalTime>
  <Words>50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4</cp:revision>
  <dcterms:created xsi:type="dcterms:W3CDTF">2025-03-02T18:38:57Z</dcterms:created>
  <dcterms:modified xsi:type="dcterms:W3CDTF">2025-03-04T14:27:34Z</dcterms:modified>
</cp:coreProperties>
</file>